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0"/>
  </p:notesMasterIdLst>
  <p:sldIdLst>
    <p:sldId id="401" r:id="rId5"/>
    <p:sldId id="403" r:id="rId6"/>
    <p:sldId id="402" r:id="rId7"/>
    <p:sldId id="404" r:id="rId8"/>
    <p:sldId id="396" r:id="rId9"/>
    <p:sldId id="411" r:id="rId10"/>
    <p:sldId id="412" r:id="rId11"/>
    <p:sldId id="413" r:id="rId12"/>
    <p:sldId id="415" r:id="rId13"/>
    <p:sldId id="414" r:id="rId14"/>
    <p:sldId id="416" r:id="rId15"/>
    <p:sldId id="418" r:id="rId16"/>
    <p:sldId id="417" r:id="rId17"/>
    <p:sldId id="406" r:id="rId18"/>
    <p:sldId id="4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456957-9AE7-4C21-85E8-1D8168C4B61D}" v="42" dt="2022-03-26T15:38:20.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6208" autoAdjust="0"/>
  </p:normalViewPr>
  <p:slideViewPr>
    <p:cSldViewPr snapToGrid="0">
      <p:cViewPr varScale="1">
        <p:scale>
          <a:sx n="61" d="100"/>
          <a:sy n="61" d="100"/>
        </p:scale>
        <p:origin x="884" y="60"/>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bhishekraj18@gmail.com" userId="6ff13096acf7d5b7" providerId="LiveId" clId="{A6456957-9AE7-4C21-85E8-1D8168C4B61D}"/>
    <pc:docChg chg="undo custSel addSld delSld modSld">
      <pc:chgData name="sabhishekraj18@gmail.com" userId="6ff13096acf7d5b7" providerId="LiveId" clId="{A6456957-9AE7-4C21-85E8-1D8168C4B61D}" dt="2022-03-26T15:45:39.147" v="3224" actId="14100"/>
      <pc:docMkLst>
        <pc:docMk/>
      </pc:docMkLst>
      <pc:sldChg chg="del">
        <pc:chgData name="sabhishekraj18@gmail.com" userId="6ff13096acf7d5b7" providerId="LiveId" clId="{A6456957-9AE7-4C21-85E8-1D8168C4B61D}" dt="2022-03-26T15:24:05.249" v="2938" actId="47"/>
        <pc:sldMkLst>
          <pc:docMk/>
          <pc:sldMk cId="1974942735" sldId="394"/>
        </pc:sldMkLst>
      </pc:sldChg>
      <pc:sldChg chg="addSp delSp modSp mod">
        <pc:chgData name="sabhishekraj18@gmail.com" userId="6ff13096acf7d5b7" providerId="LiveId" clId="{A6456957-9AE7-4C21-85E8-1D8168C4B61D}" dt="2022-03-26T15:21:45.816" v="2772" actId="20577"/>
        <pc:sldMkLst>
          <pc:docMk/>
          <pc:sldMk cId="4093317005" sldId="396"/>
        </pc:sldMkLst>
        <pc:spChg chg="mod">
          <ac:chgData name="sabhishekraj18@gmail.com" userId="6ff13096acf7d5b7" providerId="LiveId" clId="{A6456957-9AE7-4C21-85E8-1D8168C4B61D}" dt="2022-03-26T14:27:10.087" v="729" actId="20577"/>
          <ac:spMkLst>
            <pc:docMk/>
            <pc:sldMk cId="4093317005" sldId="396"/>
            <ac:spMk id="2" creationId="{6D602820-7F02-4F5F-8933-C0B61CFA2E08}"/>
          </ac:spMkLst>
        </pc:spChg>
        <pc:spChg chg="mod">
          <ac:chgData name="sabhishekraj18@gmail.com" userId="6ff13096acf7d5b7" providerId="LiveId" clId="{A6456957-9AE7-4C21-85E8-1D8168C4B61D}" dt="2022-03-26T15:21:38.092" v="2762" actId="20577"/>
          <ac:spMkLst>
            <pc:docMk/>
            <pc:sldMk cId="4093317005" sldId="396"/>
            <ac:spMk id="4" creationId="{523A727A-BD22-42EE-9500-BBEF455DA5DE}"/>
          </ac:spMkLst>
        </pc:spChg>
        <pc:spChg chg="mod">
          <ac:chgData name="sabhishekraj18@gmail.com" userId="6ff13096acf7d5b7" providerId="LiveId" clId="{A6456957-9AE7-4C21-85E8-1D8168C4B61D}" dt="2022-03-26T15:21:45.816" v="2772" actId="20577"/>
          <ac:spMkLst>
            <pc:docMk/>
            <pc:sldMk cId="4093317005" sldId="396"/>
            <ac:spMk id="5" creationId="{D00329E9-36A4-4FA9-9FBD-412BCEF20954}"/>
          </ac:spMkLst>
        </pc:spChg>
        <pc:spChg chg="add del mod">
          <ac:chgData name="sabhishekraj18@gmail.com" userId="6ff13096acf7d5b7" providerId="LiveId" clId="{A6456957-9AE7-4C21-85E8-1D8168C4B61D}" dt="2022-03-26T14:44:57.795" v="1689" actId="20577"/>
          <ac:spMkLst>
            <pc:docMk/>
            <pc:sldMk cId="4093317005" sldId="396"/>
            <ac:spMk id="8" creationId="{742D8473-0F5D-4E15-B32B-44F311A2A3AA}"/>
          </ac:spMkLst>
        </pc:spChg>
        <pc:graphicFrameChg chg="del">
          <ac:chgData name="sabhishekraj18@gmail.com" userId="6ff13096acf7d5b7" providerId="LiveId" clId="{A6456957-9AE7-4C21-85E8-1D8168C4B61D}" dt="2022-03-26T14:22:08.637" v="603" actId="21"/>
          <ac:graphicFrameMkLst>
            <pc:docMk/>
            <pc:sldMk cId="4093317005" sldId="396"/>
            <ac:graphicFrameMk id="6" creationId="{90A56AC7-41E4-4507-BEB5-F6C58AC3CED4}"/>
          </ac:graphicFrameMkLst>
        </pc:graphicFrameChg>
        <pc:graphicFrameChg chg="add del mod">
          <ac:chgData name="sabhishekraj18@gmail.com" userId="6ff13096acf7d5b7" providerId="LiveId" clId="{A6456957-9AE7-4C21-85E8-1D8168C4B61D}" dt="2022-03-26T14:24:37.867" v="605"/>
          <ac:graphicFrameMkLst>
            <pc:docMk/>
            <pc:sldMk cId="4093317005" sldId="396"/>
            <ac:graphicFrameMk id="9" creationId="{8FACD9BB-8CB0-4199-98B8-7D358BFC6712}"/>
          </ac:graphicFrameMkLst>
        </pc:graphicFrameChg>
      </pc:sldChg>
      <pc:sldChg chg="del">
        <pc:chgData name="sabhishekraj18@gmail.com" userId="6ff13096acf7d5b7" providerId="LiveId" clId="{A6456957-9AE7-4C21-85E8-1D8168C4B61D}" dt="2022-03-26T14:45:59.196" v="1691" actId="47"/>
        <pc:sldMkLst>
          <pc:docMk/>
          <pc:sldMk cId="1497105360" sldId="397"/>
        </pc:sldMkLst>
      </pc:sldChg>
      <pc:sldChg chg="addSp delSp modSp mod">
        <pc:chgData name="sabhishekraj18@gmail.com" userId="6ff13096acf7d5b7" providerId="LiveId" clId="{A6456957-9AE7-4C21-85E8-1D8168C4B61D}" dt="2022-03-26T15:44:43.272" v="3216" actId="1076"/>
        <pc:sldMkLst>
          <pc:docMk/>
          <pc:sldMk cId="2849151971" sldId="402"/>
        </pc:sldMkLst>
        <pc:spChg chg="add mod">
          <ac:chgData name="sabhishekraj18@gmail.com" userId="6ff13096acf7d5b7" providerId="LiveId" clId="{A6456957-9AE7-4C21-85E8-1D8168C4B61D}" dt="2022-03-26T15:44:43.272" v="3216" actId="1076"/>
          <ac:spMkLst>
            <pc:docMk/>
            <pc:sldMk cId="2849151971" sldId="402"/>
            <ac:spMk id="2" creationId="{993031AA-3A97-4FD3-9268-AED43D9AE13E}"/>
          </ac:spMkLst>
        </pc:spChg>
        <pc:spChg chg="add mod">
          <ac:chgData name="sabhishekraj18@gmail.com" userId="6ff13096acf7d5b7" providerId="LiveId" clId="{A6456957-9AE7-4C21-85E8-1D8168C4B61D}" dt="2022-03-26T14:20:38.676" v="538" actId="1076"/>
          <ac:spMkLst>
            <pc:docMk/>
            <pc:sldMk cId="2849151971" sldId="402"/>
            <ac:spMk id="3" creationId="{C0C73382-2EA7-4075-A3E6-29B009680CD4}"/>
          </ac:spMkLst>
        </pc:spChg>
        <pc:spChg chg="add mod">
          <ac:chgData name="sabhishekraj18@gmail.com" userId="6ff13096acf7d5b7" providerId="LiveId" clId="{A6456957-9AE7-4C21-85E8-1D8168C4B61D}" dt="2022-03-26T14:20:31.019" v="537" actId="1076"/>
          <ac:spMkLst>
            <pc:docMk/>
            <pc:sldMk cId="2849151971" sldId="402"/>
            <ac:spMk id="4" creationId="{74DE7EB0-6FB0-4085-8545-FDF2B8CD947B}"/>
          </ac:spMkLst>
        </pc:spChg>
        <pc:spChg chg="del mod">
          <ac:chgData name="sabhishekraj18@gmail.com" userId="6ff13096acf7d5b7" providerId="LiveId" clId="{A6456957-9AE7-4C21-85E8-1D8168C4B61D}" dt="2022-03-26T15:44:35.692" v="3215" actId="21"/>
          <ac:spMkLst>
            <pc:docMk/>
            <pc:sldMk cId="2849151971" sldId="402"/>
            <ac:spMk id="10" creationId="{F67F229A-48C3-4BE7-96EC-3C05DC7FB720}"/>
          </ac:spMkLst>
        </pc:spChg>
        <pc:spChg chg="mod">
          <ac:chgData name="sabhishekraj18@gmail.com" userId="6ff13096acf7d5b7" providerId="LiveId" clId="{A6456957-9AE7-4C21-85E8-1D8168C4B61D}" dt="2022-03-26T14:26:31.772" v="705" actId="20577"/>
          <ac:spMkLst>
            <pc:docMk/>
            <pc:sldMk cId="2849151971" sldId="402"/>
            <ac:spMk id="11" creationId="{7041F48D-F184-4F9F-B5AC-F127F0898F39}"/>
          </ac:spMkLst>
        </pc:spChg>
        <pc:spChg chg="mod">
          <ac:chgData name="sabhishekraj18@gmail.com" userId="6ff13096acf7d5b7" providerId="LiveId" clId="{A6456957-9AE7-4C21-85E8-1D8168C4B61D}" dt="2022-03-26T15:21:16.570" v="2726" actId="20577"/>
          <ac:spMkLst>
            <pc:docMk/>
            <pc:sldMk cId="2849151971" sldId="402"/>
            <ac:spMk id="12" creationId="{9C693BAD-6B4E-48AD-88BF-D933B374A1F1}"/>
          </ac:spMkLst>
        </pc:spChg>
        <pc:spChg chg="mod">
          <ac:chgData name="sabhishekraj18@gmail.com" userId="6ff13096acf7d5b7" providerId="LiveId" clId="{A6456957-9AE7-4C21-85E8-1D8168C4B61D}" dt="2022-03-26T15:21:25.262" v="2753" actId="20577"/>
          <ac:spMkLst>
            <pc:docMk/>
            <pc:sldMk cId="2849151971" sldId="402"/>
            <ac:spMk id="13" creationId="{1B9E4CF7-70FB-40DF-BE47-6E5AE3154753}"/>
          </ac:spMkLst>
        </pc:spChg>
      </pc:sldChg>
      <pc:sldChg chg="modSp mod">
        <pc:chgData name="sabhishekraj18@gmail.com" userId="6ff13096acf7d5b7" providerId="LiveId" clId="{A6456957-9AE7-4C21-85E8-1D8168C4B61D}" dt="2022-03-26T15:21:05.710" v="2717" actId="20577"/>
        <pc:sldMkLst>
          <pc:docMk/>
          <pc:sldMk cId="1912948986" sldId="403"/>
        </pc:sldMkLst>
        <pc:spChg chg="mod">
          <ac:chgData name="sabhishekraj18@gmail.com" userId="6ff13096acf7d5b7" providerId="LiveId" clId="{A6456957-9AE7-4C21-85E8-1D8168C4B61D}" dt="2022-03-26T14:16:51.537" v="97" actId="20577"/>
          <ac:spMkLst>
            <pc:docMk/>
            <pc:sldMk cId="1912948986" sldId="403"/>
            <ac:spMk id="5" creationId="{07F79409-2936-4FDC-BF6F-45FC9FDA836A}"/>
          </ac:spMkLst>
        </pc:spChg>
        <pc:spChg chg="mod">
          <ac:chgData name="sabhishekraj18@gmail.com" userId="6ff13096acf7d5b7" providerId="LiveId" clId="{A6456957-9AE7-4C21-85E8-1D8168C4B61D}" dt="2022-03-26T15:21:05.710" v="2717" actId="20577"/>
          <ac:spMkLst>
            <pc:docMk/>
            <pc:sldMk cId="1912948986" sldId="403"/>
            <ac:spMk id="26" creationId="{0E469817-940E-4A7E-82D2-9FC9B4D3AA33}"/>
          </ac:spMkLst>
        </pc:spChg>
      </pc:sldChg>
      <pc:sldChg chg="modSp mod">
        <pc:chgData name="sabhishekraj18@gmail.com" userId="6ff13096acf7d5b7" providerId="LiveId" clId="{A6456957-9AE7-4C21-85E8-1D8168C4B61D}" dt="2022-03-26T14:26:55.126" v="714" actId="20577"/>
        <pc:sldMkLst>
          <pc:docMk/>
          <pc:sldMk cId="1633727740" sldId="404"/>
        </pc:sldMkLst>
        <pc:spChg chg="mod">
          <ac:chgData name="sabhishekraj18@gmail.com" userId="6ff13096acf7d5b7" providerId="LiveId" clId="{A6456957-9AE7-4C21-85E8-1D8168C4B61D}" dt="2022-03-26T14:21:17.572" v="577" actId="20577"/>
          <ac:spMkLst>
            <pc:docMk/>
            <pc:sldMk cId="1633727740" sldId="404"/>
            <ac:spMk id="4" creationId="{C278FAAB-8DFA-4475-B8B6-51A3ED193119}"/>
          </ac:spMkLst>
        </pc:spChg>
        <pc:spChg chg="mod">
          <ac:chgData name="sabhishekraj18@gmail.com" userId="6ff13096acf7d5b7" providerId="LiveId" clId="{A6456957-9AE7-4C21-85E8-1D8168C4B61D}" dt="2022-03-26T14:26:55.126" v="714" actId="20577"/>
          <ac:spMkLst>
            <pc:docMk/>
            <pc:sldMk cId="1633727740" sldId="404"/>
            <ac:spMk id="5" creationId="{6237BABF-398B-4F17-B288-42D7047C2B6E}"/>
          </ac:spMkLst>
        </pc:spChg>
      </pc:sldChg>
      <pc:sldChg chg="addSp delSp modSp del mod">
        <pc:chgData name="sabhishekraj18@gmail.com" userId="6ff13096acf7d5b7" providerId="LiveId" clId="{A6456957-9AE7-4C21-85E8-1D8168C4B61D}" dt="2022-03-26T14:50:53.969" v="1802" actId="47"/>
        <pc:sldMkLst>
          <pc:docMk/>
          <pc:sldMk cId="3079534048" sldId="405"/>
        </pc:sldMkLst>
        <pc:spChg chg="mod">
          <ac:chgData name="sabhishekraj18@gmail.com" userId="6ff13096acf7d5b7" providerId="LiveId" clId="{A6456957-9AE7-4C21-85E8-1D8168C4B61D}" dt="2022-03-26T14:50:41.484" v="1801" actId="20577"/>
          <ac:spMkLst>
            <pc:docMk/>
            <pc:sldMk cId="3079534048" sldId="405"/>
            <ac:spMk id="2" creationId="{3E0E08A1-FEAA-4F21-96E4-5A57CFAABBE2}"/>
          </ac:spMkLst>
        </pc:spChg>
        <pc:spChg chg="del">
          <ac:chgData name="sabhishekraj18@gmail.com" userId="6ff13096acf7d5b7" providerId="LiveId" clId="{A6456957-9AE7-4C21-85E8-1D8168C4B61D}" dt="2022-03-26T14:50:37.359" v="1743" actId="478"/>
          <ac:spMkLst>
            <pc:docMk/>
            <pc:sldMk cId="3079534048" sldId="405"/>
            <ac:spMk id="3" creationId="{9643DD3A-BCEA-4181-8BC4-61E1A84D5AC7}"/>
          </ac:spMkLst>
        </pc:spChg>
        <pc:spChg chg="add mod">
          <ac:chgData name="sabhishekraj18@gmail.com" userId="6ff13096acf7d5b7" providerId="LiveId" clId="{A6456957-9AE7-4C21-85E8-1D8168C4B61D}" dt="2022-03-26T14:50:37.359" v="1743" actId="478"/>
          <ac:spMkLst>
            <pc:docMk/>
            <pc:sldMk cId="3079534048" sldId="405"/>
            <ac:spMk id="8" creationId="{DD5E4003-0A55-488E-8B5F-DAD9CA1671EE}"/>
          </ac:spMkLst>
        </pc:spChg>
      </pc:sldChg>
      <pc:sldChg chg="addSp delSp modSp mod">
        <pc:chgData name="sabhishekraj18@gmail.com" userId="6ff13096acf7d5b7" providerId="LiveId" clId="{A6456957-9AE7-4C21-85E8-1D8168C4B61D}" dt="2022-03-26T15:45:12.736" v="3219" actId="21"/>
        <pc:sldMkLst>
          <pc:docMk/>
          <pc:sldMk cId="3937857121" sldId="406"/>
        </pc:sldMkLst>
        <pc:spChg chg="add del mod">
          <ac:chgData name="sabhishekraj18@gmail.com" userId="6ff13096acf7d5b7" providerId="LiveId" clId="{A6456957-9AE7-4C21-85E8-1D8168C4B61D}" dt="2022-03-26T15:30:34.912" v="3042" actId="931"/>
          <ac:spMkLst>
            <pc:docMk/>
            <pc:sldMk cId="3937857121" sldId="406"/>
            <ac:spMk id="3" creationId="{CF47FC42-97A0-4ACC-954E-A500D4EF7166}"/>
          </ac:spMkLst>
        </pc:spChg>
        <pc:spChg chg="add del mod">
          <ac:chgData name="sabhishekraj18@gmail.com" userId="6ff13096acf7d5b7" providerId="LiveId" clId="{A6456957-9AE7-4C21-85E8-1D8168C4B61D}" dt="2022-03-26T15:35:42.335" v="3058" actId="931"/>
          <ac:spMkLst>
            <pc:docMk/>
            <pc:sldMk cId="3937857121" sldId="406"/>
            <ac:spMk id="4" creationId="{8EA5AB3F-074A-4EDC-9BBE-9F88486FAA1D}"/>
          </ac:spMkLst>
        </pc:spChg>
        <pc:spChg chg="add del mod">
          <ac:chgData name="sabhishekraj18@gmail.com" userId="6ff13096acf7d5b7" providerId="LiveId" clId="{A6456957-9AE7-4C21-85E8-1D8168C4B61D}" dt="2022-03-26T15:36:24.670" v="3063" actId="931"/>
          <ac:spMkLst>
            <pc:docMk/>
            <pc:sldMk cId="3937857121" sldId="406"/>
            <ac:spMk id="6" creationId="{76A8E76E-8481-45C2-A20B-3C1F9716EB65}"/>
          </ac:spMkLst>
        </pc:spChg>
        <pc:spChg chg="mod">
          <ac:chgData name="sabhishekraj18@gmail.com" userId="6ff13096acf7d5b7" providerId="LiveId" clId="{A6456957-9AE7-4C21-85E8-1D8168C4B61D}" dt="2022-03-26T15:41:24.533" v="3211" actId="1076"/>
          <ac:spMkLst>
            <pc:docMk/>
            <pc:sldMk cId="3937857121" sldId="406"/>
            <ac:spMk id="8" creationId="{2EE63CD2-A142-4385-BA8D-E3DBBDE8F767}"/>
          </ac:spMkLst>
        </pc:spChg>
        <pc:spChg chg="del mod">
          <ac:chgData name="sabhishekraj18@gmail.com" userId="6ff13096acf7d5b7" providerId="LiveId" clId="{A6456957-9AE7-4C21-85E8-1D8168C4B61D}" dt="2022-03-26T15:45:05.626" v="3217" actId="21"/>
          <ac:spMkLst>
            <pc:docMk/>
            <pc:sldMk cId="3937857121" sldId="406"/>
            <ac:spMk id="9" creationId="{AE125039-668E-48DA-9309-5CE680A10283}"/>
          </ac:spMkLst>
        </pc:spChg>
        <pc:spChg chg="del mod">
          <ac:chgData name="sabhishekraj18@gmail.com" userId="6ff13096acf7d5b7" providerId="LiveId" clId="{A6456957-9AE7-4C21-85E8-1D8168C4B61D}" dt="2022-03-26T15:40:32.841" v="3197" actId="21"/>
          <ac:spMkLst>
            <pc:docMk/>
            <pc:sldMk cId="3937857121" sldId="406"/>
            <ac:spMk id="10" creationId="{75C011A9-D736-4438-9BB5-F81789CA47D6}"/>
          </ac:spMkLst>
        </pc:spChg>
        <pc:spChg chg="del mod">
          <ac:chgData name="sabhishekraj18@gmail.com" userId="6ff13096acf7d5b7" providerId="LiveId" clId="{A6456957-9AE7-4C21-85E8-1D8168C4B61D}" dt="2022-03-26T15:40:47.963" v="3203" actId="21"/>
          <ac:spMkLst>
            <pc:docMk/>
            <pc:sldMk cId="3937857121" sldId="406"/>
            <ac:spMk id="11" creationId="{CCD9E0BE-D9B0-4FA4-8710-29A746F26E13}"/>
          </ac:spMkLst>
        </pc:spChg>
        <pc:spChg chg="del mod">
          <ac:chgData name="sabhishekraj18@gmail.com" userId="6ff13096acf7d5b7" providerId="LiveId" clId="{A6456957-9AE7-4C21-85E8-1D8168C4B61D}" dt="2022-03-26T15:40:02.144" v="3193" actId="21"/>
          <ac:spMkLst>
            <pc:docMk/>
            <pc:sldMk cId="3937857121" sldId="406"/>
            <ac:spMk id="12" creationId="{F088A138-11AC-4A09-ABC8-8DA1BF3A3C23}"/>
          </ac:spMkLst>
        </pc:spChg>
        <pc:spChg chg="del mod">
          <ac:chgData name="sabhishekraj18@gmail.com" userId="6ff13096acf7d5b7" providerId="LiveId" clId="{A6456957-9AE7-4C21-85E8-1D8168C4B61D}" dt="2022-03-26T15:40:20.560" v="3196" actId="21"/>
          <ac:spMkLst>
            <pc:docMk/>
            <pc:sldMk cId="3937857121" sldId="406"/>
            <ac:spMk id="13" creationId="{DB4E687A-B817-41CB-B281-3E191D03FA7C}"/>
          </ac:spMkLst>
        </pc:spChg>
        <pc:spChg chg="mod">
          <ac:chgData name="sabhishekraj18@gmail.com" userId="6ff13096acf7d5b7" providerId="LiveId" clId="{A6456957-9AE7-4C21-85E8-1D8168C4B61D}" dt="2022-03-26T15:41:01.375" v="3206" actId="1076"/>
          <ac:spMkLst>
            <pc:docMk/>
            <pc:sldMk cId="3937857121" sldId="406"/>
            <ac:spMk id="14" creationId="{BE8B7117-A519-4B56-9893-9D8BE5520B8E}"/>
          </ac:spMkLst>
        </pc:spChg>
        <pc:spChg chg="del mod">
          <ac:chgData name="sabhishekraj18@gmail.com" userId="6ff13096acf7d5b7" providerId="LiveId" clId="{A6456957-9AE7-4C21-85E8-1D8168C4B61D}" dt="2022-03-26T15:45:12.736" v="3219" actId="21"/>
          <ac:spMkLst>
            <pc:docMk/>
            <pc:sldMk cId="3937857121" sldId="406"/>
            <ac:spMk id="15" creationId="{C15C2B3A-7767-4BAD-843D-060598064B66}"/>
          </ac:spMkLst>
        </pc:spChg>
        <pc:spChg chg="mod">
          <ac:chgData name="sabhishekraj18@gmail.com" userId="6ff13096acf7d5b7" providerId="LiveId" clId="{A6456957-9AE7-4C21-85E8-1D8168C4B61D}" dt="2022-03-26T15:41:16.589" v="3210" actId="1076"/>
          <ac:spMkLst>
            <pc:docMk/>
            <pc:sldMk cId="3937857121" sldId="406"/>
            <ac:spMk id="16" creationId="{A414389E-EAD9-4B6E-9B85-1F6843AC6CB7}"/>
          </ac:spMkLst>
        </pc:spChg>
        <pc:spChg chg="del mod">
          <ac:chgData name="sabhishekraj18@gmail.com" userId="6ff13096acf7d5b7" providerId="LiveId" clId="{A6456957-9AE7-4C21-85E8-1D8168C4B61D}" dt="2022-03-26T15:45:08.724" v="3218" actId="21"/>
          <ac:spMkLst>
            <pc:docMk/>
            <pc:sldMk cId="3937857121" sldId="406"/>
            <ac:spMk id="17" creationId="{60049D3B-4850-4D95-B946-4AFE0126F22F}"/>
          </ac:spMkLst>
        </pc:spChg>
        <pc:spChg chg="add del mod">
          <ac:chgData name="sabhishekraj18@gmail.com" userId="6ff13096acf7d5b7" providerId="LiveId" clId="{A6456957-9AE7-4C21-85E8-1D8168C4B61D}" dt="2022-03-26T15:40:04.296" v="3194" actId="21"/>
          <ac:spMkLst>
            <pc:docMk/>
            <pc:sldMk cId="3937857121" sldId="406"/>
            <ac:spMk id="19" creationId="{E78A8052-670B-463A-A72D-A7CB1BE2C01E}"/>
          </ac:spMkLst>
        </pc:spChg>
        <pc:spChg chg="add del mod">
          <ac:chgData name="sabhishekraj18@gmail.com" userId="6ff13096acf7d5b7" providerId="LiveId" clId="{A6456957-9AE7-4C21-85E8-1D8168C4B61D}" dt="2022-03-26T15:40:06.829" v="3195" actId="21"/>
          <ac:spMkLst>
            <pc:docMk/>
            <pc:sldMk cId="3937857121" sldId="406"/>
            <ac:spMk id="21" creationId="{CF92CEEF-5D25-497B-8B10-441162FC5ADB}"/>
          </ac:spMkLst>
        </pc:spChg>
        <pc:spChg chg="mod">
          <ac:chgData name="sabhishekraj18@gmail.com" userId="6ff13096acf7d5b7" providerId="LiveId" clId="{A6456957-9AE7-4C21-85E8-1D8168C4B61D}" dt="2022-03-26T15:23:47.903" v="2903" actId="20577"/>
          <ac:spMkLst>
            <pc:docMk/>
            <pc:sldMk cId="3937857121" sldId="406"/>
            <ac:spMk id="30" creationId="{F66896BE-3509-49D5-A28D-97859D7434FE}"/>
          </ac:spMkLst>
        </pc:spChg>
        <pc:spChg chg="mod">
          <ac:chgData name="sabhishekraj18@gmail.com" userId="6ff13096acf7d5b7" providerId="LiveId" clId="{A6456957-9AE7-4C21-85E8-1D8168C4B61D}" dt="2022-03-26T15:23:56.679" v="2936" actId="20577"/>
          <ac:spMkLst>
            <pc:docMk/>
            <pc:sldMk cId="3937857121" sldId="406"/>
            <ac:spMk id="31" creationId="{72FA7226-D67B-432B-A25E-F3656C32D1CD}"/>
          </ac:spMkLst>
        </pc:spChg>
        <pc:spChg chg="add del mod">
          <ac:chgData name="sabhishekraj18@gmail.com" userId="6ff13096acf7d5b7" providerId="LiveId" clId="{A6456957-9AE7-4C21-85E8-1D8168C4B61D}" dt="2022-03-26T15:38:20.737" v="3067" actId="931"/>
          <ac:spMkLst>
            <pc:docMk/>
            <pc:sldMk cId="3937857121" sldId="406"/>
            <ac:spMk id="39" creationId="{923CD298-5D01-4403-A454-DE86FF7CD56D}"/>
          </ac:spMkLst>
        </pc:spChg>
        <pc:spChg chg="add del mod">
          <ac:chgData name="sabhishekraj18@gmail.com" userId="6ff13096acf7d5b7" providerId="LiveId" clId="{A6456957-9AE7-4C21-85E8-1D8168C4B61D}" dt="2022-03-26T15:40:51.356" v="3204" actId="21"/>
          <ac:spMkLst>
            <pc:docMk/>
            <pc:sldMk cId="3937857121" sldId="406"/>
            <ac:spMk id="43" creationId="{668336BF-B5A4-4A67-87F0-2E2A47525056}"/>
          </ac:spMkLst>
        </pc:spChg>
        <pc:picChg chg="del">
          <ac:chgData name="sabhishekraj18@gmail.com" userId="6ff13096acf7d5b7" providerId="LiveId" clId="{A6456957-9AE7-4C21-85E8-1D8168C4B61D}" dt="2022-03-26T15:24:26.141" v="2941" actId="478"/>
          <ac:picMkLst>
            <pc:docMk/>
            <pc:sldMk cId="3937857121" sldId="406"/>
            <ac:picMk id="23" creationId="{5498FE7A-766C-4955-B644-E18D5E4582E5}"/>
          </ac:picMkLst>
        </pc:picChg>
        <pc:picChg chg="add del mod modCrop">
          <ac:chgData name="sabhishekraj18@gmail.com" userId="6ff13096acf7d5b7" providerId="LiveId" clId="{A6456957-9AE7-4C21-85E8-1D8168C4B61D}" dt="2022-03-26T15:30:09.727" v="3033" actId="931"/>
          <ac:picMkLst>
            <pc:docMk/>
            <pc:sldMk cId="3937857121" sldId="406"/>
            <ac:picMk id="24" creationId="{5E0F265F-CFB9-4238-97A8-8ACA242DC0C1}"/>
          </ac:picMkLst>
        </pc:picChg>
        <pc:picChg chg="del">
          <ac:chgData name="sabhishekraj18@gmail.com" userId="6ff13096acf7d5b7" providerId="LiveId" clId="{A6456957-9AE7-4C21-85E8-1D8168C4B61D}" dt="2022-03-26T15:24:29.095" v="2942" actId="478"/>
          <ac:picMkLst>
            <pc:docMk/>
            <pc:sldMk cId="3937857121" sldId="406"/>
            <ac:picMk id="25" creationId="{08A04BB6-2617-4F5F-9059-FD458259864C}"/>
          </ac:picMkLst>
        </pc:picChg>
        <pc:picChg chg="add del mod">
          <ac:chgData name="sabhishekraj18@gmail.com" userId="6ff13096acf7d5b7" providerId="LiveId" clId="{A6456957-9AE7-4C21-85E8-1D8168C4B61D}" dt="2022-03-26T15:30:24.568" v="3041"/>
          <ac:picMkLst>
            <pc:docMk/>
            <pc:sldMk cId="3937857121" sldId="406"/>
            <ac:picMk id="26" creationId="{19A19CEB-33E8-498A-A8A1-0590663FDF9C}"/>
          </ac:picMkLst>
        </pc:picChg>
        <pc:picChg chg="del">
          <ac:chgData name="sabhishekraj18@gmail.com" userId="6ff13096acf7d5b7" providerId="LiveId" clId="{A6456957-9AE7-4C21-85E8-1D8168C4B61D}" dt="2022-03-26T15:24:32.004" v="2943" actId="478"/>
          <ac:picMkLst>
            <pc:docMk/>
            <pc:sldMk cId="3937857121" sldId="406"/>
            <ac:picMk id="27" creationId="{5D294FEF-F722-4096-9777-B6684EE796F0}"/>
          </ac:picMkLst>
        </pc:picChg>
        <pc:picChg chg="del">
          <ac:chgData name="sabhishekraj18@gmail.com" userId="6ff13096acf7d5b7" providerId="LiveId" clId="{A6456957-9AE7-4C21-85E8-1D8168C4B61D}" dt="2022-03-26T15:24:33.045" v="2944" actId="478"/>
          <ac:picMkLst>
            <pc:docMk/>
            <pc:sldMk cId="3937857121" sldId="406"/>
            <ac:picMk id="29" creationId="{5ED88184-2AD2-4BCF-A560-D69DD100012B}"/>
          </ac:picMkLst>
        </pc:picChg>
        <pc:picChg chg="add mod modCrop">
          <ac:chgData name="sabhishekraj18@gmail.com" userId="6ff13096acf7d5b7" providerId="LiveId" clId="{A6456957-9AE7-4C21-85E8-1D8168C4B61D}" dt="2022-03-26T15:41:09.755" v="3209" actId="1076"/>
          <ac:picMkLst>
            <pc:docMk/>
            <pc:sldMk cId="3937857121" sldId="406"/>
            <ac:picMk id="33" creationId="{5E18A8CF-D297-4B1D-A134-7F9A2353A469}"/>
          </ac:picMkLst>
        </pc:picChg>
        <pc:picChg chg="add mod modCrop">
          <ac:chgData name="sabhishekraj18@gmail.com" userId="6ff13096acf7d5b7" providerId="LiveId" clId="{A6456957-9AE7-4C21-85E8-1D8168C4B61D}" dt="2022-03-26T15:41:08.023" v="3208" actId="1076"/>
          <ac:picMkLst>
            <pc:docMk/>
            <pc:sldMk cId="3937857121" sldId="406"/>
            <ac:picMk id="35" creationId="{07F838C1-0FE3-468D-A7AB-C2E08A46CA13}"/>
          </ac:picMkLst>
        </pc:picChg>
        <pc:picChg chg="add del mod">
          <ac:chgData name="sabhishekraj18@gmail.com" userId="6ff13096acf7d5b7" providerId="LiveId" clId="{A6456957-9AE7-4C21-85E8-1D8168C4B61D}" dt="2022-03-26T15:36:51.895" v="3066" actId="21"/>
          <ac:picMkLst>
            <pc:docMk/>
            <pc:sldMk cId="3937857121" sldId="406"/>
            <ac:picMk id="37" creationId="{B1DDCF18-1CC1-4670-A02E-A117D1EC6D54}"/>
          </ac:picMkLst>
        </pc:picChg>
        <pc:picChg chg="add mod modCrop">
          <ac:chgData name="sabhishekraj18@gmail.com" userId="6ff13096acf7d5b7" providerId="LiveId" clId="{A6456957-9AE7-4C21-85E8-1D8168C4B61D}" dt="2022-03-26T15:40:54.631" v="3205" actId="1076"/>
          <ac:picMkLst>
            <pc:docMk/>
            <pc:sldMk cId="3937857121" sldId="406"/>
            <ac:picMk id="41" creationId="{7B412A20-3515-449B-94A6-5EAA2AE4052C}"/>
          </ac:picMkLst>
        </pc:picChg>
      </pc:sldChg>
      <pc:sldChg chg="del">
        <pc:chgData name="sabhishekraj18@gmail.com" userId="6ff13096acf7d5b7" providerId="LiveId" clId="{A6456957-9AE7-4C21-85E8-1D8168C4B61D}" dt="2022-03-26T15:24:06.769" v="2939" actId="47"/>
        <pc:sldMkLst>
          <pc:docMk/>
          <pc:sldMk cId="1241505514" sldId="407"/>
        </pc:sldMkLst>
      </pc:sldChg>
      <pc:sldChg chg="del">
        <pc:chgData name="sabhishekraj18@gmail.com" userId="6ff13096acf7d5b7" providerId="LiveId" clId="{A6456957-9AE7-4C21-85E8-1D8168C4B61D}" dt="2022-03-26T15:24:08.665" v="2940" actId="47"/>
        <pc:sldMkLst>
          <pc:docMk/>
          <pc:sldMk cId="3958427157" sldId="408"/>
        </pc:sldMkLst>
      </pc:sldChg>
      <pc:sldChg chg="addSp delSp modSp mod modClrScheme chgLayout">
        <pc:chgData name="sabhishekraj18@gmail.com" userId="6ff13096acf7d5b7" providerId="LiveId" clId="{A6456957-9AE7-4C21-85E8-1D8168C4B61D}" dt="2022-03-26T15:45:39.147" v="3224" actId="14100"/>
        <pc:sldMkLst>
          <pc:docMk/>
          <pc:sldMk cId="2420767862" sldId="409"/>
        </pc:sldMkLst>
        <pc:spChg chg="add del mod">
          <ac:chgData name="sabhishekraj18@gmail.com" userId="6ff13096acf7d5b7" providerId="LiveId" clId="{A6456957-9AE7-4C21-85E8-1D8168C4B61D}" dt="2022-03-26T15:11:46.337" v="2317"/>
          <ac:spMkLst>
            <pc:docMk/>
            <pc:sldMk cId="2420767862" sldId="409"/>
            <ac:spMk id="3" creationId="{8BD9640A-6C88-42AF-837F-AA98505C5518}"/>
          </ac:spMkLst>
        </pc:spChg>
        <pc:spChg chg="mod">
          <ac:chgData name="sabhishekraj18@gmail.com" userId="6ff13096acf7d5b7" providerId="LiveId" clId="{A6456957-9AE7-4C21-85E8-1D8168C4B61D}" dt="2022-03-26T15:12:14.290" v="2324" actId="26606"/>
          <ac:spMkLst>
            <pc:docMk/>
            <pc:sldMk cId="2420767862" sldId="409"/>
            <ac:spMk id="4" creationId="{8CA6E381-7CDD-4999-B9C7-CD31E749FD95}"/>
          </ac:spMkLst>
        </pc:spChg>
        <pc:spChg chg="mod">
          <ac:chgData name="sabhishekraj18@gmail.com" userId="6ff13096acf7d5b7" providerId="LiveId" clId="{A6456957-9AE7-4C21-85E8-1D8168C4B61D}" dt="2022-03-26T15:18:11.409" v="2564" actId="1076"/>
          <ac:spMkLst>
            <pc:docMk/>
            <pc:sldMk cId="2420767862" sldId="409"/>
            <ac:spMk id="5" creationId="{BCDB3C5E-E520-4B9D-8574-178AD4C9F286}"/>
          </ac:spMkLst>
        </pc:spChg>
        <pc:spChg chg="mod ord">
          <ac:chgData name="sabhishekraj18@gmail.com" userId="6ff13096acf7d5b7" providerId="LiveId" clId="{A6456957-9AE7-4C21-85E8-1D8168C4B61D}" dt="2022-03-26T15:16:03.390" v="2449" actId="1076"/>
          <ac:spMkLst>
            <pc:docMk/>
            <pc:sldMk cId="2420767862" sldId="409"/>
            <ac:spMk id="10" creationId="{4C8B0F30-95FD-437A-9D9B-F937C36E9C85}"/>
          </ac:spMkLst>
        </pc:spChg>
        <pc:spChg chg="del mod ord">
          <ac:chgData name="sabhishekraj18@gmail.com" userId="6ff13096acf7d5b7" providerId="LiveId" clId="{A6456957-9AE7-4C21-85E8-1D8168C4B61D}" dt="2022-03-26T15:19:43.762" v="2650" actId="21"/>
          <ac:spMkLst>
            <pc:docMk/>
            <pc:sldMk cId="2420767862" sldId="409"/>
            <ac:spMk id="11" creationId="{161A06CA-0B70-4C53-BE9B-665816B036B6}"/>
          </ac:spMkLst>
        </pc:spChg>
        <pc:spChg chg="add del mod">
          <ac:chgData name="sabhishekraj18@gmail.com" userId="6ff13096acf7d5b7" providerId="LiveId" clId="{A6456957-9AE7-4C21-85E8-1D8168C4B61D}" dt="2022-03-26T15:18:52.853" v="2568"/>
          <ac:spMkLst>
            <pc:docMk/>
            <pc:sldMk cId="2420767862" sldId="409"/>
            <ac:spMk id="13" creationId="{39E6BC6B-37D8-4F1D-BFB1-E6DEAEA0EB5A}"/>
          </ac:spMkLst>
        </pc:spChg>
        <pc:spChg chg="add del mod">
          <ac:chgData name="sabhishekraj18@gmail.com" userId="6ff13096acf7d5b7" providerId="LiveId" clId="{A6456957-9AE7-4C21-85E8-1D8168C4B61D}" dt="2022-03-26T15:12:03.723" v="2321" actId="26606"/>
          <ac:spMkLst>
            <pc:docMk/>
            <pc:sldMk cId="2420767862" sldId="409"/>
            <ac:spMk id="71" creationId="{8A352E56-4CF9-183F-4D45-0F9CD00BBDF6}"/>
          </ac:spMkLst>
        </pc:spChg>
        <pc:spChg chg="add del mod">
          <ac:chgData name="sabhishekraj18@gmail.com" userId="6ff13096acf7d5b7" providerId="LiveId" clId="{A6456957-9AE7-4C21-85E8-1D8168C4B61D}" dt="2022-03-26T15:12:03.723" v="2321" actId="26606"/>
          <ac:spMkLst>
            <pc:docMk/>
            <pc:sldMk cId="2420767862" sldId="409"/>
            <ac:spMk id="73" creationId="{4B006160-70AD-E0F1-726C-1D4F8693FE2D}"/>
          </ac:spMkLst>
        </pc:spChg>
        <pc:spChg chg="add del mod">
          <ac:chgData name="sabhishekraj18@gmail.com" userId="6ff13096acf7d5b7" providerId="LiveId" clId="{A6456957-9AE7-4C21-85E8-1D8168C4B61D}" dt="2022-03-26T15:12:03.723" v="2321" actId="26606"/>
          <ac:spMkLst>
            <pc:docMk/>
            <pc:sldMk cId="2420767862" sldId="409"/>
            <ac:spMk id="75" creationId="{20A1FF2B-A207-E107-2E9F-5448350FC9EA}"/>
          </ac:spMkLst>
        </pc:spChg>
        <pc:spChg chg="add del mod">
          <ac:chgData name="sabhishekraj18@gmail.com" userId="6ff13096acf7d5b7" providerId="LiveId" clId="{A6456957-9AE7-4C21-85E8-1D8168C4B61D}" dt="2022-03-26T15:12:03.723" v="2321" actId="26606"/>
          <ac:spMkLst>
            <pc:docMk/>
            <pc:sldMk cId="2420767862" sldId="409"/>
            <ac:spMk id="77" creationId="{0954BAE8-B68E-0EDE-7C49-22C9AA806E90}"/>
          </ac:spMkLst>
        </pc:spChg>
        <pc:spChg chg="add mod">
          <ac:chgData name="sabhishekraj18@gmail.com" userId="6ff13096acf7d5b7" providerId="LiveId" clId="{A6456957-9AE7-4C21-85E8-1D8168C4B61D}" dt="2022-03-26T15:20:33.821" v="2690" actId="20577"/>
          <ac:spMkLst>
            <pc:docMk/>
            <pc:sldMk cId="2420767862" sldId="409"/>
            <ac:spMk id="79" creationId="{B19A96F9-2F51-786C-A045-A39E0B7CFE72}"/>
          </ac:spMkLst>
        </pc:spChg>
        <pc:spChg chg="add mod">
          <ac:chgData name="sabhishekraj18@gmail.com" userId="6ff13096acf7d5b7" providerId="LiveId" clId="{A6456957-9AE7-4C21-85E8-1D8168C4B61D}" dt="2022-03-26T15:12:14.290" v="2324" actId="26606"/>
          <ac:spMkLst>
            <pc:docMk/>
            <pc:sldMk cId="2420767862" sldId="409"/>
            <ac:spMk id="81" creationId="{C15540BC-A743-274E-0B3E-350E2F84DEC8}"/>
          </ac:spMkLst>
        </pc:spChg>
        <pc:spChg chg="add mod">
          <ac:chgData name="sabhishekraj18@gmail.com" userId="6ff13096acf7d5b7" providerId="LiveId" clId="{A6456957-9AE7-4C21-85E8-1D8168C4B61D}" dt="2022-03-26T15:19:32.084" v="2649" actId="27636"/>
          <ac:spMkLst>
            <pc:docMk/>
            <pc:sldMk cId="2420767862" sldId="409"/>
            <ac:spMk id="83" creationId="{0243AAAD-342B-EAE4-86C1-8A2300510D85}"/>
          </ac:spMkLst>
        </pc:spChg>
        <pc:spChg chg="add mod">
          <ac:chgData name="sabhishekraj18@gmail.com" userId="6ff13096acf7d5b7" providerId="LiveId" clId="{A6456957-9AE7-4C21-85E8-1D8168C4B61D}" dt="2022-03-26T15:13:01.295" v="2345" actId="20577"/>
          <ac:spMkLst>
            <pc:docMk/>
            <pc:sldMk cId="2420767862" sldId="409"/>
            <ac:spMk id="85" creationId="{FD17B7F6-F03C-DFD3-44CF-8577B65054E1}"/>
          </ac:spMkLst>
        </pc:spChg>
        <pc:spChg chg="add del mod">
          <ac:chgData name="sabhishekraj18@gmail.com" userId="6ff13096acf7d5b7" providerId="LiveId" clId="{A6456957-9AE7-4C21-85E8-1D8168C4B61D}" dt="2022-03-26T15:20:00.751" v="2652" actId="21"/>
          <ac:spMkLst>
            <pc:docMk/>
            <pc:sldMk cId="2420767862" sldId="409"/>
            <ac:spMk id="87" creationId="{9625277D-C446-34A5-CE6B-F42073941478}"/>
          </ac:spMkLst>
        </pc:spChg>
        <pc:spChg chg="add mod">
          <ac:chgData name="sabhishekraj18@gmail.com" userId="6ff13096acf7d5b7" providerId="LiveId" clId="{A6456957-9AE7-4C21-85E8-1D8168C4B61D}" dt="2022-03-26T15:12:57.824" v="2341" actId="20577"/>
          <ac:spMkLst>
            <pc:docMk/>
            <pc:sldMk cId="2420767862" sldId="409"/>
            <ac:spMk id="89" creationId="{4C0AA316-C8D2-8109-06A1-5FB310D4035F}"/>
          </ac:spMkLst>
        </pc:spChg>
        <pc:spChg chg="add del mod">
          <ac:chgData name="sabhishekraj18@gmail.com" userId="6ff13096acf7d5b7" providerId="LiveId" clId="{A6456957-9AE7-4C21-85E8-1D8168C4B61D}" dt="2022-03-26T15:19:50.826" v="2651" actId="21"/>
          <ac:spMkLst>
            <pc:docMk/>
            <pc:sldMk cId="2420767862" sldId="409"/>
            <ac:spMk id="91" creationId="{F9068BD7-6EE1-3BB4-B114-D264AF483A99}"/>
          </ac:spMkLst>
        </pc:spChg>
        <pc:spChg chg="add mod">
          <ac:chgData name="sabhishekraj18@gmail.com" userId="6ff13096acf7d5b7" providerId="LiveId" clId="{A6456957-9AE7-4C21-85E8-1D8168C4B61D}" dt="2022-03-26T15:15:11.507" v="2424" actId="27636"/>
          <ac:spMkLst>
            <pc:docMk/>
            <pc:sldMk cId="2420767862" sldId="409"/>
            <ac:spMk id="93" creationId="{23EAE282-44B1-E9CA-1821-0C7E4C5E140B}"/>
          </ac:spMkLst>
        </pc:spChg>
        <pc:spChg chg="add mod">
          <ac:chgData name="sabhishekraj18@gmail.com" userId="6ff13096acf7d5b7" providerId="LiveId" clId="{A6456957-9AE7-4C21-85E8-1D8168C4B61D}" dt="2022-03-26T15:17:58.857" v="2549" actId="27636"/>
          <ac:spMkLst>
            <pc:docMk/>
            <pc:sldMk cId="2420767862" sldId="409"/>
            <ac:spMk id="95" creationId="{F8B20B43-8273-CB5A-18B2-334D99981606}"/>
          </ac:spMkLst>
        </pc:spChg>
        <pc:spChg chg="add del mod">
          <ac:chgData name="sabhishekraj18@gmail.com" userId="6ff13096acf7d5b7" providerId="LiveId" clId="{A6456957-9AE7-4C21-85E8-1D8168C4B61D}" dt="2022-03-26T15:17:10.016" v="2454"/>
          <ac:spMkLst>
            <pc:docMk/>
            <pc:sldMk cId="2420767862" sldId="409"/>
            <ac:spMk id="2052" creationId="{CEBA3C7A-5537-E9E9-8375-8B5253A8FDC8}"/>
          </ac:spMkLst>
        </pc:spChg>
        <pc:spChg chg="add mod">
          <ac:chgData name="sabhishekraj18@gmail.com" userId="6ff13096acf7d5b7" providerId="LiveId" clId="{A6456957-9AE7-4C21-85E8-1D8168C4B61D}" dt="2022-03-26T15:12:14.290" v="2324" actId="26606"/>
          <ac:spMkLst>
            <pc:docMk/>
            <pc:sldMk cId="2420767862" sldId="409"/>
            <ac:spMk id="2053" creationId="{717383BE-55AA-7343-1A6D-3F92DA6C2853}"/>
          </ac:spMkLst>
        </pc:spChg>
        <pc:spChg chg="add del mod">
          <ac:chgData name="sabhishekraj18@gmail.com" userId="6ff13096acf7d5b7" providerId="LiveId" clId="{A6456957-9AE7-4C21-85E8-1D8168C4B61D}" dt="2022-03-26T15:12:45.367" v="2325"/>
          <ac:spMkLst>
            <pc:docMk/>
            <pc:sldMk cId="2420767862" sldId="409"/>
            <ac:spMk id="2054" creationId="{74A9A93B-0F23-6155-5C8B-DEDDE76D237B}"/>
          </ac:spMkLst>
        </pc:spChg>
        <pc:spChg chg="add mod">
          <ac:chgData name="sabhishekraj18@gmail.com" userId="6ff13096acf7d5b7" providerId="LiveId" clId="{A6456957-9AE7-4C21-85E8-1D8168C4B61D}" dt="2022-03-26T15:20:19.914" v="2661" actId="20577"/>
          <ac:spMkLst>
            <pc:docMk/>
            <pc:sldMk cId="2420767862" sldId="409"/>
            <ac:spMk id="2055" creationId="{422B1A9B-242D-9298-357C-6024433D7E11}"/>
          </ac:spMkLst>
        </pc:spChg>
        <pc:picChg chg="add mod">
          <ac:chgData name="sabhishekraj18@gmail.com" userId="6ff13096acf7d5b7" providerId="LiveId" clId="{A6456957-9AE7-4C21-85E8-1D8168C4B61D}" dt="2022-03-26T15:12:45.367" v="2325"/>
          <ac:picMkLst>
            <pc:docMk/>
            <pc:sldMk cId="2420767862" sldId="409"/>
            <ac:picMk id="6" creationId="{E8899F77-178D-47CF-929C-DAFA2A7523DE}"/>
          </ac:picMkLst>
        </pc:picChg>
        <pc:picChg chg="add mod">
          <ac:chgData name="sabhishekraj18@gmail.com" userId="6ff13096acf7d5b7" providerId="LiveId" clId="{A6456957-9AE7-4C21-85E8-1D8168C4B61D}" dt="2022-03-26T15:45:39.147" v="3224" actId="14100"/>
          <ac:picMkLst>
            <pc:docMk/>
            <pc:sldMk cId="2420767862" sldId="409"/>
            <ac:picMk id="7" creationId="{7E74DA2C-41B5-4908-ABC4-16676115840B}"/>
          </ac:picMkLst>
        </pc:picChg>
        <pc:picChg chg="add mod">
          <ac:chgData name="sabhishekraj18@gmail.com" userId="6ff13096acf7d5b7" providerId="LiveId" clId="{A6456957-9AE7-4C21-85E8-1D8168C4B61D}" dt="2022-03-26T15:17:10.016" v="2454"/>
          <ac:picMkLst>
            <pc:docMk/>
            <pc:sldMk cId="2420767862" sldId="409"/>
            <ac:picMk id="8" creationId="{A866FFB4-036E-472E-A2C4-9D36357D9032}"/>
          </ac:picMkLst>
        </pc:picChg>
        <pc:picChg chg="add del">
          <ac:chgData name="sabhishekraj18@gmail.com" userId="6ff13096acf7d5b7" providerId="LiveId" clId="{A6456957-9AE7-4C21-85E8-1D8168C4B61D}" dt="2022-03-26T15:18:46.948" v="2566"/>
          <ac:picMkLst>
            <pc:docMk/>
            <pc:sldMk cId="2420767862" sldId="409"/>
            <ac:picMk id="9" creationId="{E878D36C-CE30-4297-8CD3-ACEADF248C60}"/>
          </ac:picMkLst>
        </pc:picChg>
        <pc:picChg chg="add mod">
          <ac:chgData name="sabhishekraj18@gmail.com" userId="6ff13096acf7d5b7" providerId="LiveId" clId="{A6456957-9AE7-4C21-85E8-1D8168C4B61D}" dt="2022-03-26T15:18:52.853" v="2568"/>
          <ac:picMkLst>
            <pc:docMk/>
            <pc:sldMk cId="2420767862" sldId="409"/>
            <ac:picMk id="14" creationId="{1610C23C-8158-4CDC-B888-C6820DC85FB0}"/>
          </ac:picMkLst>
        </pc:picChg>
        <pc:picChg chg="del">
          <ac:chgData name="sabhishekraj18@gmail.com" userId="6ff13096acf7d5b7" providerId="LiveId" clId="{A6456957-9AE7-4C21-85E8-1D8168C4B61D}" dt="2022-03-26T15:11:24.984" v="2316" actId="478"/>
          <ac:picMkLst>
            <pc:docMk/>
            <pc:sldMk cId="2420767862" sldId="409"/>
            <ac:picMk id="21" creationId="{C0AA5E5B-9A0B-4837-9008-6B83089C194E}"/>
          </ac:picMkLst>
        </pc:picChg>
        <pc:picChg chg="del mod ord">
          <ac:chgData name="sabhishekraj18@gmail.com" userId="6ff13096acf7d5b7" providerId="LiveId" clId="{A6456957-9AE7-4C21-85E8-1D8168C4B61D}" dt="2022-03-26T15:18:48.758" v="2567" actId="478"/>
          <ac:picMkLst>
            <pc:docMk/>
            <pc:sldMk cId="2420767862" sldId="409"/>
            <ac:picMk id="23" creationId="{D98BD80F-ADD8-4A4B-93EA-5B25442FD2F9}"/>
          </ac:picMkLst>
        </pc:picChg>
        <pc:picChg chg="add mod ord">
          <ac:chgData name="sabhishekraj18@gmail.com" userId="6ff13096acf7d5b7" providerId="LiveId" clId="{A6456957-9AE7-4C21-85E8-1D8168C4B61D}" dt="2022-03-26T15:12:14.290" v="2324" actId="26606"/>
          <ac:picMkLst>
            <pc:docMk/>
            <pc:sldMk cId="2420767862" sldId="409"/>
            <ac:picMk id="2050" creationId="{4B151B4D-2E3F-4ECC-B5DF-C337B3198F5E}"/>
          </ac:picMkLst>
        </pc:picChg>
      </pc:sldChg>
      <pc:sldChg chg="del">
        <pc:chgData name="sabhishekraj18@gmail.com" userId="6ff13096acf7d5b7" providerId="LiveId" clId="{A6456957-9AE7-4C21-85E8-1D8168C4B61D}" dt="2022-03-26T15:24:00.076" v="2937" actId="47"/>
        <pc:sldMkLst>
          <pc:docMk/>
          <pc:sldMk cId="970158950" sldId="410"/>
        </pc:sldMkLst>
      </pc:sldChg>
      <pc:sldChg chg="addSp delSp modSp new mod">
        <pc:chgData name="sabhishekraj18@gmail.com" userId="6ff13096acf7d5b7" providerId="LiveId" clId="{A6456957-9AE7-4C21-85E8-1D8168C4B61D}" dt="2022-03-26T14:50:29.054" v="1742" actId="20577"/>
        <pc:sldMkLst>
          <pc:docMk/>
          <pc:sldMk cId="1864152670" sldId="411"/>
        </pc:sldMkLst>
        <pc:spChg chg="del">
          <ac:chgData name="sabhishekraj18@gmail.com" userId="6ff13096acf7d5b7" providerId="LiveId" clId="{A6456957-9AE7-4C21-85E8-1D8168C4B61D}" dt="2022-03-26T14:49:18.182" v="1702"/>
          <ac:spMkLst>
            <pc:docMk/>
            <pc:sldMk cId="1864152670" sldId="411"/>
            <ac:spMk id="2" creationId="{21793A3F-4106-4743-87D4-54C0C956EB7B}"/>
          </ac:spMkLst>
        </pc:spChg>
        <pc:spChg chg="del">
          <ac:chgData name="sabhishekraj18@gmail.com" userId="6ff13096acf7d5b7" providerId="LiveId" clId="{A6456957-9AE7-4C21-85E8-1D8168C4B61D}" dt="2022-03-26T14:50:08.676" v="1704"/>
          <ac:spMkLst>
            <pc:docMk/>
            <pc:sldMk cId="1864152670" sldId="411"/>
            <ac:spMk id="3" creationId="{3357F908-5409-4CA6-8DA9-A85D398C9157}"/>
          </ac:spMkLst>
        </pc:spChg>
        <pc:spChg chg="mod">
          <ac:chgData name="sabhishekraj18@gmail.com" userId="6ff13096acf7d5b7" providerId="LiveId" clId="{A6456957-9AE7-4C21-85E8-1D8168C4B61D}" dt="2022-03-26T14:50:16.311" v="1720" actId="20577"/>
          <ac:spMkLst>
            <pc:docMk/>
            <pc:sldMk cId="1864152670" sldId="411"/>
            <ac:spMk id="4" creationId="{8748C00A-05CF-4E5F-88BC-ACCA2F67E67A}"/>
          </ac:spMkLst>
        </pc:spChg>
        <pc:spChg chg="mod">
          <ac:chgData name="sabhishekraj18@gmail.com" userId="6ff13096acf7d5b7" providerId="LiveId" clId="{A6456957-9AE7-4C21-85E8-1D8168C4B61D}" dt="2022-03-26T14:50:29.054" v="1742" actId="20577"/>
          <ac:spMkLst>
            <pc:docMk/>
            <pc:sldMk cId="1864152670" sldId="411"/>
            <ac:spMk id="5" creationId="{4115354D-330E-4500-B776-3BFD6F4990E2}"/>
          </ac:spMkLst>
        </pc:spChg>
        <pc:picChg chg="add mod">
          <ac:chgData name="sabhishekraj18@gmail.com" userId="6ff13096acf7d5b7" providerId="LiveId" clId="{A6456957-9AE7-4C21-85E8-1D8168C4B61D}" dt="2022-03-26T14:49:23.840" v="1703" actId="14100"/>
          <ac:picMkLst>
            <pc:docMk/>
            <pc:sldMk cId="1864152670" sldId="411"/>
            <ac:picMk id="6" creationId="{E4661B4D-44AD-4C3A-99F2-33C89DD70661}"/>
          </ac:picMkLst>
        </pc:picChg>
        <pc:picChg chg="add mod">
          <ac:chgData name="sabhishekraj18@gmail.com" userId="6ff13096acf7d5b7" providerId="LiveId" clId="{A6456957-9AE7-4C21-85E8-1D8168C4B61D}" dt="2022-03-26T14:50:08.676" v="1704"/>
          <ac:picMkLst>
            <pc:docMk/>
            <pc:sldMk cId="1864152670" sldId="411"/>
            <ac:picMk id="7" creationId="{47C628C0-7294-4622-9C31-C862EFFE3466}"/>
          </ac:picMkLst>
        </pc:picChg>
      </pc:sldChg>
      <pc:sldChg chg="addSp delSp modSp new del">
        <pc:chgData name="sabhishekraj18@gmail.com" userId="6ff13096acf7d5b7" providerId="LiveId" clId="{A6456957-9AE7-4C21-85E8-1D8168C4B61D}" dt="2022-03-26T14:48:40.718" v="1700" actId="47"/>
        <pc:sldMkLst>
          <pc:docMk/>
          <pc:sldMk cId="3868919830" sldId="411"/>
        </pc:sldMkLst>
        <pc:spChg chg="del">
          <ac:chgData name="sabhishekraj18@gmail.com" userId="6ff13096acf7d5b7" providerId="LiveId" clId="{A6456957-9AE7-4C21-85E8-1D8168C4B61D}" dt="2022-03-26T14:47:44.151" v="1692"/>
          <ac:spMkLst>
            <pc:docMk/>
            <pc:sldMk cId="3868919830" sldId="411"/>
            <ac:spMk id="2" creationId="{F2818EC7-EBC1-43BB-A694-64485825B5C7}"/>
          </ac:spMkLst>
        </pc:spChg>
        <pc:spChg chg="add del mod">
          <ac:chgData name="sabhishekraj18@gmail.com" userId="6ff13096acf7d5b7" providerId="LiveId" clId="{A6456957-9AE7-4C21-85E8-1D8168C4B61D}" dt="2022-03-26T14:48:04.620" v="1694"/>
          <ac:spMkLst>
            <pc:docMk/>
            <pc:sldMk cId="3868919830" sldId="411"/>
            <ac:spMk id="6" creationId="{88F7FE8E-D06C-4F1C-9D5C-7F27275EC48F}"/>
          </ac:spMkLst>
        </pc:spChg>
        <pc:spChg chg="add del mod">
          <ac:chgData name="sabhishekraj18@gmail.com" userId="6ff13096acf7d5b7" providerId="LiveId" clId="{A6456957-9AE7-4C21-85E8-1D8168C4B61D}" dt="2022-03-26T14:48:17.140" v="1696"/>
          <ac:spMkLst>
            <pc:docMk/>
            <pc:sldMk cId="3868919830" sldId="411"/>
            <ac:spMk id="7" creationId="{592AE8CE-4F1A-4820-9B62-84D3E29B28DF}"/>
          </ac:spMkLst>
        </pc:spChg>
        <pc:picChg chg="add del mod">
          <ac:chgData name="sabhishekraj18@gmail.com" userId="6ff13096acf7d5b7" providerId="LiveId" clId="{A6456957-9AE7-4C21-85E8-1D8168C4B61D}" dt="2022-03-26T14:47:49.752" v="1693" actId="478"/>
          <ac:picMkLst>
            <pc:docMk/>
            <pc:sldMk cId="3868919830" sldId="411"/>
            <ac:picMk id="1026" creationId="{1B6B76B2-5679-4284-BF8C-B64F561CEECB}"/>
          </ac:picMkLst>
        </pc:picChg>
        <pc:picChg chg="add del mod">
          <ac:chgData name="sabhishekraj18@gmail.com" userId="6ff13096acf7d5b7" providerId="LiveId" clId="{A6456957-9AE7-4C21-85E8-1D8168C4B61D}" dt="2022-03-26T14:48:06.173" v="1695" actId="478"/>
          <ac:picMkLst>
            <pc:docMk/>
            <pc:sldMk cId="3868919830" sldId="411"/>
            <ac:picMk id="1028" creationId="{E5F66446-0C8D-43B8-81D2-10620C648584}"/>
          </ac:picMkLst>
        </pc:picChg>
        <pc:picChg chg="add mod">
          <ac:chgData name="sabhishekraj18@gmail.com" userId="6ff13096acf7d5b7" providerId="LiveId" clId="{A6456957-9AE7-4C21-85E8-1D8168C4B61D}" dt="2022-03-26T14:48:26.865" v="1699" actId="1076"/>
          <ac:picMkLst>
            <pc:docMk/>
            <pc:sldMk cId="3868919830" sldId="411"/>
            <ac:picMk id="1030" creationId="{630F9C9B-EC18-40A9-8CBC-71563654075E}"/>
          </ac:picMkLst>
        </pc:picChg>
      </pc:sldChg>
      <pc:sldChg chg="modSp new mod modClrScheme chgLayout">
        <pc:chgData name="sabhishekraj18@gmail.com" userId="6ff13096acf7d5b7" providerId="LiveId" clId="{A6456957-9AE7-4C21-85E8-1D8168C4B61D}" dt="2022-03-26T15:22:06.658" v="2797" actId="20577"/>
        <pc:sldMkLst>
          <pc:docMk/>
          <pc:sldMk cId="1648921629" sldId="412"/>
        </pc:sldMkLst>
        <pc:spChg chg="mod">
          <ac:chgData name="sabhishekraj18@gmail.com" userId="6ff13096acf7d5b7" providerId="LiveId" clId="{A6456957-9AE7-4C21-85E8-1D8168C4B61D}" dt="2022-03-26T15:08:20.297" v="2310" actId="26606"/>
          <ac:spMkLst>
            <pc:docMk/>
            <pc:sldMk cId="1648921629" sldId="412"/>
            <ac:spMk id="2" creationId="{BF36D1DA-502A-43CE-A96D-03AF1818FAB1}"/>
          </ac:spMkLst>
        </pc:spChg>
        <pc:spChg chg="mod ord">
          <ac:chgData name="sabhishekraj18@gmail.com" userId="6ff13096acf7d5b7" providerId="LiveId" clId="{A6456957-9AE7-4C21-85E8-1D8168C4B61D}" dt="2022-03-26T15:08:20.297" v="2310" actId="26606"/>
          <ac:spMkLst>
            <pc:docMk/>
            <pc:sldMk cId="1648921629" sldId="412"/>
            <ac:spMk id="3" creationId="{347EC0B9-432E-4F1E-96C2-2D8476EBB178}"/>
          </ac:spMkLst>
        </pc:spChg>
        <pc:spChg chg="mod">
          <ac:chgData name="sabhishekraj18@gmail.com" userId="6ff13096acf7d5b7" providerId="LiveId" clId="{A6456957-9AE7-4C21-85E8-1D8168C4B61D}" dt="2022-03-26T15:21:58.686" v="2781" actId="20577"/>
          <ac:spMkLst>
            <pc:docMk/>
            <pc:sldMk cId="1648921629" sldId="412"/>
            <ac:spMk id="4" creationId="{069C3FF4-0D96-4373-9DF9-9A2A5DAE8B96}"/>
          </ac:spMkLst>
        </pc:spChg>
        <pc:spChg chg="mod">
          <ac:chgData name="sabhishekraj18@gmail.com" userId="6ff13096acf7d5b7" providerId="LiveId" clId="{A6456957-9AE7-4C21-85E8-1D8168C4B61D}" dt="2022-03-26T15:22:06.658" v="2797" actId="20577"/>
          <ac:spMkLst>
            <pc:docMk/>
            <pc:sldMk cId="1648921629" sldId="412"/>
            <ac:spMk id="5" creationId="{45A0B0E3-14F5-4BA8-960B-8417ACDD760C}"/>
          </ac:spMkLst>
        </pc:spChg>
        <pc:spChg chg="mod">
          <ac:chgData name="sabhishekraj18@gmail.com" userId="6ff13096acf7d5b7" providerId="LiveId" clId="{A6456957-9AE7-4C21-85E8-1D8168C4B61D}" dt="2022-03-26T15:08:20.297" v="2310" actId="26606"/>
          <ac:spMkLst>
            <pc:docMk/>
            <pc:sldMk cId="1648921629" sldId="412"/>
            <ac:spMk id="6" creationId="{EA87BC43-5DC5-4F1D-A445-3513714670F3}"/>
          </ac:spMkLst>
        </pc:spChg>
      </pc:sldChg>
      <pc:sldChg chg="modSp new mod">
        <pc:chgData name="sabhishekraj18@gmail.com" userId="6ff13096acf7d5b7" providerId="LiveId" clId="{A6456957-9AE7-4C21-85E8-1D8168C4B61D}" dt="2022-03-26T15:22:25.028" v="2816" actId="20577"/>
        <pc:sldMkLst>
          <pc:docMk/>
          <pc:sldMk cId="2867808972" sldId="413"/>
        </pc:sldMkLst>
        <pc:spChg chg="mod">
          <ac:chgData name="sabhishekraj18@gmail.com" userId="6ff13096acf7d5b7" providerId="LiveId" clId="{A6456957-9AE7-4C21-85E8-1D8168C4B61D}" dt="2022-03-26T14:55:20.341" v="1956" actId="20577"/>
          <ac:spMkLst>
            <pc:docMk/>
            <pc:sldMk cId="2867808972" sldId="413"/>
            <ac:spMk id="2" creationId="{B0CB6857-1A0F-4E8F-A439-BECEAF11050C}"/>
          </ac:spMkLst>
        </pc:spChg>
        <pc:spChg chg="mod">
          <ac:chgData name="sabhishekraj18@gmail.com" userId="6ff13096acf7d5b7" providerId="LiveId" clId="{A6456957-9AE7-4C21-85E8-1D8168C4B61D}" dt="2022-03-26T14:56:11.324" v="1998" actId="5793"/>
          <ac:spMkLst>
            <pc:docMk/>
            <pc:sldMk cId="2867808972" sldId="413"/>
            <ac:spMk id="3" creationId="{ADCE0348-31EB-45A4-98DF-971C872EBCF2}"/>
          </ac:spMkLst>
        </pc:spChg>
        <pc:spChg chg="mod">
          <ac:chgData name="sabhishekraj18@gmail.com" userId="6ff13096acf7d5b7" providerId="LiveId" clId="{A6456957-9AE7-4C21-85E8-1D8168C4B61D}" dt="2022-03-26T15:22:19.379" v="2806" actId="20577"/>
          <ac:spMkLst>
            <pc:docMk/>
            <pc:sldMk cId="2867808972" sldId="413"/>
            <ac:spMk id="4" creationId="{1CC358DC-3483-49A1-8B6A-923D5725EF33}"/>
          </ac:spMkLst>
        </pc:spChg>
        <pc:spChg chg="mod">
          <ac:chgData name="sabhishekraj18@gmail.com" userId="6ff13096acf7d5b7" providerId="LiveId" clId="{A6456957-9AE7-4C21-85E8-1D8168C4B61D}" dt="2022-03-26T15:22:25.028" v="2816" actId="20577"/>
          <ac:spMkLst>
            <pc:docMk/>
            <pc:sldMk cId="2867808972" sldId="413"/>
            <ac:spMk id="5" creationId="{6856AB0B-2B11-4784-8E22-9BE5229F12B7}"/>
          </ac:spMkLst>
        </pc:spChg>
      </pc:sldChg>
      <pc:sldChg chg="modSp new mod modClrScheme chgLayout">
        <pc:chgData name="sabhishekraj18@gmail.com" userId="6ff13096acf7d5b7" providerId="LiveId" clId="{A6456957-9AE7-4C21-85E8-1D8168C4B61D}" dt="2022-03-26T15:22:44.903" v="2835" actId="20577"/>
        <pc:sldMkLst>
          <pc:docMk/>
          <pc:sldMk cId="2978505057" sldId="414"/>
        </pc:sldMkLst>
        <pc:spChg chg="mod">
          <ac:chgData name="sabhishekraj18@gmail.com" userId="6ff13096acf7d5b7" providerId="LiveId" clId="{A6456957-9AE7-4C21-85E8-1D8168C4B61D}" dt="2022-03-26T15:07:40.523" v="2307" actId="26606"/>
          <ac:spMkLst>
            <pc:docMk/>
            <pc:sldMk cId="2978505057" sldId="414"/>
            <ac:spMk id="2" creationId="{32A2E445-F584-4369-B34A-68456D402B9F}"/>
          </ac:spMkLst>
        </pc:spChg>
        <pc:spChg chg="mod ord">
          <ac:chgData name="sabhishekraj18@gmail.com" userId="6ff13096acf7d5b7" providerId="LiveId" clId="{A6456957-9AE7-4C21-85E8-1D8168C4B61D}" dt="2022-03-26T15:07:40.523" v="2307" actId="26606"/>
          <ac:spMkLst>
            <pc:docMk/>
            <pc:sldMk cId="2978505057" sldId="414"/>
            <ac:spMk id="3" creationId="{8CDD6432-02EC-4A84-A36F-8FEC1B680863}"/>
          </ac:spMkLst>
        </pc:spChg>
        <pc:spChg chg="mod">
          <ac:chgData name="sabhishekraj18@gmail.com" userId="6ff13096acf7d5b7" providerId="LiveId" clId="{A6456957-9AE7-4C21-85E8-1D8168C4B61D}" dt="2022-03-26T15:22:37.799" v="2825" actId="20577"/>
          <ac:spMkLst>
            <pc:docMk/>
            <pc:sldMk cId="2978505057" sldId="414"/>
            <ac:spMk id="4" creationId="{1CF1887B-B194-4519-A1A8-D9BF3B64DA80}"/>
          </ac:spMkLst>
        </pc:spChg>
        <pc:spChg chg="mod">
          <ac:chgData name="sabhishekraj18@gmail.com" userId="6ff13096acf7d5b7" providerId="LiveId" clId="{A6456957-9AE7-4C21-85E8-1D8168C4B61D}" dt="2022-03-26T15:22:44.903" v="2835" actId="20577"/>
          <ac:spMkLst>
            <pc:docMk/>
            <pc:sldMk cId="2978505057" sldId="414"/>
            <ac:spMk id="5" creationId="{352EBDDB-CC0E-4C48-A1D8-9A3F9024E45D}"/>
          </ac:spMkLst>
        </pc:spChg>
        <pc:spChg chg="mod">
          <ac:chgData name="sabhishekraj18@gmail.com" userId="6ff13096acf7d5b7" providerId="LiveId" clId="{A6456957-9AE7-4C21-85E8-1D8168C4B61D}" dt="2022-03-26T15:07:40.523" v="2307" actId="26606"/>
          <ac:spMkLst>
            <pc:docMk/>
            <pc:sldMk cId="2978505057" sldId="414"/>
            <ac:spMk id="6" creationId="{77E17879-0346-4F43-90AC-A1ADDDC26B37}"/>
          </ac:spMkLst>
        </pc:spChg>
      </pc:sldChg>
      <pc:sldChg chg="addSp delSp modSp new mod">
        <pc:chgData name="sabhishekraj18@gmail.com" userId="6ff13096acf7d5b7" providerId="LiveId" clId="{A6456957-9AE7-4C21-85E8-1D8168C4B61D}" dt="2022-03-26T15:07:20.064" v="2306"/>
        <pc:sldMkLst>
          <pc:docMk/>
          <pc:sldMk cId="912636786" sldId="415"/>
        </pc:sldMkLst>
        <pc:spChg chg="del">
          <ac:chgData name="sabhishekraj18@gmail.com" userId="6ff13096acf7d5b7" providerId="LiveId" clId="{A6456957-9AE7-4C21-85E8-1D8168C4B61D}" dt="2022-03-26T15:05:37.336" v="2301"/>
          <ac:spMkLst>
            <pc:docMk/>
            <pc:sldMk cId="912636786" sldId="415"/>
            <ac:spMk id="2" creationId="{02C40EBE-8136-4113-87F6-A4326EBCB81C}"/>
          </ac:spMkLst>
        </pc:spChg>
        <pc:spChg chg="del mod">
          <ac:chgData name="sabhishekraj18@gmail.com" userId="6ff13096acf7d5b7" providerId="LiveId" clId="{A6456957-9AE7-4C21-85E8-1D8168C4B61D}" dt="2022-03-26T15:07:20.064" v="2306"/>
          <ac:spMkLst>
            <pc:docMk/>
            <pc:sldMk cId="912636786" sldId="415"/>
            <ac:spMk id="3" creationId="{68F4A81E-C54D-4778-B99B-C7CA3D1F09EB}"/>
          </ac:spMkLst>
        </pc:spChg>
        <pc:spChg chg="mod">
          <ac:chgData name="sabhishekraj18@gmail.com" userId="6ff13096acf7d5b7" providerId="LiveId" clId="{A6456957-9AE7-4C21-85E8-1D8168C4B61D}" dt="2022-03-26T14:57:02.951" v="2024" actId="20577"/>
          <ac:spMkLst>
            <pc:docMk/>
            <pc:sldMk cId="912636786" sldId="415"/>
            <ac:spMk id="4" creationId="{54A98DF7-6762-4B2B-BB6D-542ACFDC6D30}"/>
          </ac:spMkLst>
        </pc:spChg>
        <pc:spChg chg="mod">
          <ac:chgData name="sabhishekraj18@gmail.com" userId="6ff13096acf7d5b7" providerId="LiveId" clId="{A6456957-9AE7-4C21-85E8-1D8168C4B61D}" dt="2022-03-26T14:57:41.381" v="2074" actId="20577"/>
          <ac:spMkLst>
            <pc:docMk/>
            <pc:sldMk cId="912636786" sldId="415"/>
            <ac:spMk id="5" creationId="{47B39EE1-3CB4-4B25-9E49-516B51B52246}"/>
          </ac:spMkLst>
        </pc:spChg>
        <pc:picChg chg="add mod">
          <ac:chgData name="sabhishekraj18@gmail.com" userId="6ff13096acf7d5b7" providerId="LiveId" clId="{A6456957-9AE7-4C21-85E8-1D8168C4B61D}" dt="2022-03-26T15:05:49.735" v="2303" actId="14100"/>
          <ac:picMkLst>
            <pc:docMk/>
            <pc:sldMk cId="912636786" sldId="415"/>
            <ac:picMk id="6" creationId="{BD7EA3B2-4452-4489-97B3-1C386736FE63}"/>
          </ac:picMkLst>
        </pc:picChg>
        <pc:picChg chg="add mod">
          <ac:chgData name="sabhishekraj18@gmail.com" userId="6ff13096acf7d5b7" providerId="LiveId" clId="{A6456957-9AE7-4C21-85E8-1D8168C4B61D}" dt="2022-03-26T15:07:20.064" v="2306"/>
          <ac:picMkLst>
            <pc:docMk/>
            <pc:sldMk cId="912636786" sldId="415"/>
            <ac:picMk id="7" creationId="{8B0D143C-41B3-43A6-ACFD-F719E6A1A574}"/>
          </ac:picMkLst>
        </pc:picChg>
      </pc:sldChg>
      <pc:sldChg chg="modSp new mod modClrScheme chgLayout">
        <pc:chgData name="sabhishekraj18@gmail.com" userId="6ff13096acf7d5b7" providerId="LiveId" clId="{A6456957-9AE7-4C21-85E8-1D8168C4B61D}" dt="2022-03-26T15:23:04.925" v="2856" actId="20577"/>
        <pc:sldMkLst>
          <pc:docMk/>
          <pc:sldMk cId="935370993" sldId="416"/>
        </pc:sldMkLst>
        <pc:spChg chg="mod">
          <ac:chgData name="sabhishekraj18@gmail.com" userId="6ff13096acf7d5b7" providerId="LiveId" clId="{A6456957-9AE7-4C21-85E8-1D8168C4B61D}" dt="2022-03-26T15:07:51.331" v="2308" actId="26606"/>
          <ac:spMkLst>
            <pc:docMk/>
            <pc:sldMk cId="935370993" sldId="416"/>
            <ac:spMk id="2" creationId="{FD208E6D-E768-457A-B8CB-ED98AF2D1FC2}"/>
          </ac:spMkLst>
        </pc:spChg>
        <pc:spChg chg="mod ord">
          <ac:chgData name="sabhishekraj18@gmail.com" userId="6ff13096acf7d5b7" providerId="LiveId" clId="{A6456957-9AE7-4C21-85E8-1D8168C4B61D}" dt="2022-03-26T15:07:51.331" v="2308" actId="26606"/>
          <ac:spMkLst>
            <pc:docMk/>
            <pc:sldMk cId="935370993" sldId="416"/>
            <ac:spMk id="3" creationId="{9CC3C567-33D3-44C6-AAAC-6CBF8D594285}"/>
          </ac:spMkLst>
        </pc:spChg>
        <pc:spChg chg="mod">
          <ac:chgData name="sabhishekraj18@gmail.com" userId="6ff13096acf7d5b7" providerId="LiveId" clId="{A6456957-9AE7-4C21-85E8-1D8168C4B61D}" dt="2022-03-26T15:22:55.777" v="2844" actId="20577"/>
          <ac:spMkLst>
            <pc:docMk/>
            <pc:sldMk cId="935370993" sldId="416"/>
            <ac:spMk id="4" creationId="{ABE8EA01-7B35-4AFC-B251-0808EFE4C644}"/>
          </ac:spMkLst>
        </pc:spChg>
        <pc:spChg chg="mod">
          <ac:chgData name="sabhishekraj18@gmail.com" userId="6ff13096acf7d5b7" providerId="LiveId" clId="{A6456957-9AE7-4C21-85E8-1D8168C4B61D}" dt="2022-03-26T15:23:04.925" v="2856" actId="20577"/>
          <ac:spMkLst>
            <pc:docMk/>
            <pc:sldMk cId="935370993" sldId="416"/>
            <ac:spMk id="5" creationId="{3B72BB1D-7AF8-4873-836A-84690C425D25}"/>
          </ac:spMkLst>
        </pc:spChg>
        <pc:spChg chg="mod">
          <ac:chgData name="sabhishekraj18@gmail.com" userId="6ff13096acf7d5b7" providerId="LiveId" clId="{A6456957-9AE7-4C21-85E8-1D8168C4B61D}" dt="2022-03-26T15:07:51.331" v="2308" actId="26606"/>
          <ac:spMkLst>
            <pc:docMk/>
            <pc:sldMk cId="935370993" sldId="416"/>
            <ac:spMk id="6" creationId="{99A429DD-D76C-4AAB-B3B9-0D0D233BB03D}"/>
          </ac:spMkLst>
        </pc:spChg>
      </pc:sldChg>
      <pc:sldChg chg="addSp delSp modSp new mod">
        <pc:chgData name="sabhishekraj18@gmail.com" userId="6ff13096acf7d5b7" providerId="LiveId" clId="{A6456957-9AE7-4C21-85E8-1D8168C4B61D}" dt="2022-03-26T15:23:33.018" v="2894" actId="20577"/>
        <pc:sldMkLst>
          <pc:docMk/>
          <pc:sldMk cId="3653901430" sldId="417"/>
        </pc:sldMkLst>
        <pc:spChg chg="mod">
          <ac:chgData name="sabhishekraj18@gmail.com" userId="6ff13096acf7d5b7" providerId="LiveId" clId="{A6456957-9AE7-4C21-85E8-1D8168C4B61D}" dt="2022-03-26T15:02:10.166" v="2224" actId="20577"/>
          <ac:spMkLst>
            <pc:docMk/>
            <pc:sldMk cId="3653901430" sldId="417"/>
            <ac:spMk id="2" creationId="{312DA6EB-2D23-4EC3-A3D1-91C2C95A8F0D}"/>
          </ac:spMkLst>
        </pc:spChg>
        <pc:spChg chg="mod">
          <ac:chgData name="sabhishekraj18@gmail.com" userId="6ff13096acf7d5b7" providerId="LiveId" clId="{A6456957-9AE7-4C21-85E8-1D8168C4B61D}" dt="2022-03-26T15:03:24.462" v="2267" actId="12"/>
          <ac:spMkLst>
            <pc:docMk/>
            <pc:sldMk cId="3653901430" sldId="417"/>
            <ac:spMk id="3" creationId="{1E0B81C5-3BD1-4D73-A8C4-C710248104EC}"/>
          </ac:spMkLst>
        </pc:spChg>
        <pc:spChg chg="add del mod">
          <ac:chgData name="sabhishekraj18@gmail.com" userId="6ff13096acf7d5b7" providerId="LiveId" clId="{A6456957-9AE7-4C21-85E8-1D8168C4B61D}" dt="2022-03-26T15:23:21.790" v="2867" actId="20577"/>
          <ac:spMkLst>
            <pc:docMk/>
            <pc:sldMk cId="3653901430" sldId="417"/>
            <ac:spMk id="4" creationId="{EB853C12-44A0-4A0A-A5B1-D05016E19559}"/>
          </ac:spMkLst>
        </pc:spChg>
        <pc:spChg chg="mod">
          <ac:chgData name="sabhishekraj18@gmail.com" userId="6ff13096acf7d5b7" providerId="LiveId" clId="{A6456957-9AE7-4C21-85E8-1D8168C4B61D}" dt="2022-03-26T15:23:33.018" v="2894" actId="20577"/>
          <ac:spMkLst>
            <pc:docMk/>
            <pc:sldMk cId="3653901430" sldId="417"/>
            <ac:spMk id="5" creationId="{3858E9D7-EB32-47BB-85D3-42351E0D4441}"/>
          </ac:spMkLst>
        </pc:spChg>
      </pc:sldChg>
      <pc:sldChg chg="addSp delSp modSp new mod">
        <pc:chgData name="sabhishekraj18@gmail.com" userId="6ff13096acf7d5b7" providerId="LiveId" clId="{A6456957-9AE7-4C21-85E8-1D8168C4B61D}" dt="2022-03-26T15:10:40.568" v="2315" actId="1440"/>
        <pc:sldMkLst>
          <pc:docMk/>
          <pc:sldMk cId="671676431" sldId="418"/>
        </pc:sldMkLst>
        <pc:spChg chg="del">
          <ac:chgData name="sabhishekraj18@gmail.com" userId="6ff13096acf7d5b7" providerId="LiveId" clId="{A6456957-9AE7-4C21-85E8-1D8168C4B61D}" dt="2022-03-26T15:09:38.748" v="2311"/>
          <ac:spMkLst>
            <pc:docMk/>
            <pc:sldMk cId="671676431" sldId="418"/>
            <ac:spMk id="2" creationId="{415F2EA1-B67F-44E3-BBCA-69062E30CA4B}"/>
          </ac:spMkLst>
        </pc:spChg>
        <pc:spChg chg="del">
          <ac:chgData name="sabhishekraj18@gmail.com" userId="6ff13096acf7d5b7" providerId="LiveId" clId="{A6456957-9AE7-4C21-85E8-1D8168C4B61D}" dt="2022-03-26T15:10:33.225" v="2314"/>
          <ac:spMkLst>
            <pc:docMk/>
            <pc:sldMk cId="671676431" sldId="418"/>
            <ac:spMk id="3" creationId="{834F0F89-5182-42DB-BEB2-AD9759888DD5}"/>
          </ac:spMkLst>
        </pc:spChg>
        <pc:spChg chg="mod">
          <ac:chgData name="sabhishekraj18@gmail.com" userId="6ff13096acf7d5b7" providerId="LiveId" clId="{A6456957-9AE7-4C21-85E8-1D8168C4B61D}" dt="2022-03-26T15:03:57.585" v="2282" actId="20577"/>
          <ac:spMkLst>
            <pc:docMk/>
            <pc:sldMk cId="671676431" sldId="418"/>
            <ac:spMk id="4" creationId="{96D51BAC-C353-4C50-8AA3-234EA92373FF}"/>
          </ac:spMkLst>
        </pc:spChg>
        <pc:spChg chg="mod">
          <ac:chgData name="sabhishekraj18@gmail.com" userId="6ff13096acf7d5b7" providerId="LiveId" clId="{A6456957-9AE7-4C21-85E8-1D8168C4B61D}" dt="2022-03-26T15:04:05.595" v="2300" actId="20577"/>
          <ac:spMkLst>
            <pc:docMk/>
            <pc:sldMk cId="671676431" sldId="418"/>
            <ac:spMk id="5" creationId="{9A0D1068-F467-4CF4-8C52-DC740DC7270B}"/>
          </ac:spMkLst>
        </pc:spChg>
        <pc:picChg chg="add mod">
          <ac:chgData name="sabhishekraj18@gmail.com" userId="6ff13096acf7d5b7" providerId="LiveId" clId="{A6456957-9AE7-4C21-85E8-1D8168C4B61D}" dt="2022-03-26T15:10:15.539" v="2313" actId="1440"/>
          <ac:picMkLst>
            <pc:docMk/>
            <pc:sldMk cId="671676431" sldId="418"/>
            <ac:picMk id="6" creationId="{A9B77778-55EA-4C6C-AC0F-46572CF00B65}"/>
          </ac:picMkLst>
        </pc:picChg>
        <pc:picChg chg="add mod">
          <ac:chgData name="sabhishekraj18@gmail.com" userId="6ff13096acf7d5b7" providerId="LiveId" clId="{A6456957-9AE7-4C21-85E8-1D8168C4B61D}" dt="2022-03-26T15:10:40.568" v="2315" actId="1440"/>
          <ac:picMkLst>
            <pc:docMk/>
            <pc:sldMk cId="671676431" sldId="418"/>
            <ac:picMk id="7" creationId="{0815F21F-70BE-46E8-A5C6-7888C597B48D}"/>
          </ac:picMkLst>
        </pc:picChg>
      </pc:sldChg>
      <pc:sldChg chg="new del">
        <pc:chgData name="sabhishekraj18@gmail.com" userId="6ff13096acf7d5b7" providerId="LiveId" clId="{A6456957-9AE7-4C21-85E8-1D8168C4B61D}" dt="2022-03-26T15:03:37.425" v="2269" actId="47"/>
        <pc:sldMkLst>
          <pc:docMk/>
          <pc:sldMk cId="3426083906" sldId="4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3/26/2022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jfi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lstStyle/>
          <a:p>
            <a:r>
              <a:rPr lang="en-US" dirty="0" err="1"/>
              <a:t>ReImagine</a:t>
            </a:r>
            <a:endParaRPr lang="en-US" dirty="0"/>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err="1"/>
              <a:t>Vj</a:t>
            </a:r>
            <a:r>
              <a:rPr lang="en-US" dirty="0"/>
              <a:t> and team</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E445-F584-4369-B34A-68456D402B9F}"/>
              </a:ext>
            </a:extLst>
          </p:cNvPr>
          <p:cNvSpPr>
            <a:spLocks noGrp="1"/>
          </p:cNvSpPr>
          <p:nvPr>
            <p:ph type="title"/>
          </p:nvPr>
        </p:nvSpPr>
        <p:spPr>
          <a:xfrm>
            <a:off x="1768928" y="2242457"/>
            <a:ext cx="3731849" cy="2373086"/>
          </a:xfrm>
        </p:spPr>
        <p:txBody>
          <a:bodyPr anchor="ctr">
            <a:normAutofit/>
          </a:bodyPr>
          <a:lstStyle/>
          <a:p>
            <a:r>
              <a:rPr lang="en-US" dirty="0"/>
              <a:t>Case Study 3</a:t>
            </a:r>
          </a:p>
        </p:txBody>
      </p:sp>
      <p:sp>
        <p:nvSpPr>
          <p:cNvPr id="4" name="Date Placeholder 3">
            <a:extLst>
              <a:ext uri="{FF2B5EF4-FFF2-40B4-BE49-F238E27FC236}">
                <a16:creationId xmlns:a16="http://schemas.microsoft.com/office/drawing/2014/main" id="{1CF1887B-B194-4519-A1A8-D9BF3B64DA80}"/>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3/26/2022</a:t>
            </a:r>
          </a:p>
        </p:txBody>
      </p:sp>
      <p:sp>
        <p:nvSpPr>
          <p:cNvPr id="5" name="Footer Placeholder 4">
            <a:extLst>
              <a:ext uri="{FF2B5EF4-FFF2-40B4-BE49-F238E27FC236}">
                <a16:creationId xmlns:a16="http://schemas.microsoft.com/office/drawing/2014/main" id="{352EBDDB-CC0E-4C48-A1D8-9A3F9024E45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err="1"/>
              <a:t>ReImagine</a:t>
            </a:r>
            <a:endParaRPr lang="en-US" dirty="0"/>
          </a:p>
        </p:txBody>
      </p:sp>
      <p:sp>
        <p:nvSpPr>
          <p:cNvPr id="6" name="Slide Number Placeholder 5">
            <a:extLst>
              <a:ext uri="{FF2B5EF4-FFF2-40B4-BE49-F238E27FC236}">
                <a16:creationId xmlns:a16="http://schemas.microsoft.com/office/drawing/2014/main" id="{77E17879-0346-4F43-90AC-A1ADDDC26B3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9713C8C-8E70-45D5-AE59-23E60168254E}" type="slidenum">
              <a:rPr lang="en-US" smtClean="0"/>
              <a:pPr>
                <a:spcAft>
                  <a:spcPts val="600"/>
                </a:spcAft>
              </a:pPr>
              <a:t>10</a:t>
            </a:fld>
            <a:endParaRPr lang="en-US"/>
          </a:p>
        </p:txBody>
      </p:sp>
      <p:sp>
        <p:nvSpPr>
          <p:cNvPr id="3" name="Content Placeholder 2">
            <a:extLst>
              <a:ext uri="{FF2B5EF4-FFF2-40B4-BE49-F238E27FC236}">
                <a16:creationId xmlns:a16="http://schemas.microsoft.com/office/drawing/2014/main" id="{8CDD6432-02EC-4A84-A36F-8FEC1B680863}"/>
              </a:ext>
            </a:extLst>
          </p:cNvPr>
          <p:cNvSpPr>
            <a:spLocks noGrp="1"/>
          </p:cNvSpPr>
          <p:nvPr>
            <p:ph sz="quarter" idx="13"/>
          </p:nvPr>
        </p:nvSpPr>
        <p:spPr>
          <a:xfrm>
            <a:off x="6735763" y="712788"/>
            <a:ext cx="4618037" cy="5432425"/>
          </a:xfrm>
        </p:spPr>
        <p:txBody>
          <a:bodyPr anchor="ctr">
            <a:normAutofit/>
          </a:bodyPr>
          <a:lstStyle/>
          <a:p>
            <a:pPr marL="0" indent="0">
              <a:lnSpc>
                <a:spcPct val="90000"/>
              </a:lnSpc>
              <a:buNone/>
            </a:pPr>
            <a:r>
              <a:rPr lang="en-US" sz="1500">
                <a:effectLst/>
              </a:rPr>
              <a:t>We can arrange/construct moving walkways around the campus just like in airports and walkways must be powered by solar panels which are used as a roof for the walkway. </a:t>
            </a:r>
          </a:p>
          <a:p>
            <a:pPr>
              <a:lnSpc>
                <a:spcPct val="90000"/>
              </a:lnSpc>
            </a:pPr>
            <a:r>
              <a:rPr lang="en-US" sz="1500" b="1"/>
              <a:t>Challenges And Obstacles:</a:t>
            </a:r>
          </a:p>
          <a:p>
            <a:pPr marL="0" indent="0">
              <a:lnSpc>
                <a:spcPct val="90000"/>
              </a:lnSpc>
              <a:buNone/>
            </a:pPr>
            <a:r>
              <a:rPr lang="en-US" sz="1500">
                <a:effectLst/>
              </a:rPr>
              <a:t>The challenges faced by this idea is in winters there might be heavy snow so the walkways might be filled with snow but to overcome that we can build fiber walls making an arch around the walkway protecting it from snow and rains.</a:t>
            </a:r>
            <a:endParaRPr lang="en-US" sz="1500"/>
          </a:p>
          <a:p>
            <a:pPr marL="0" indent="0">
              <a:lnSpc>
                <a:spcPct val="90000"/>
              </a:lnSpc>
              <a:buNone/>
            </a:pPr>
            <a:r>
              <a:rPr lang="en-US" sz="1500">
                <a:effectLst/>
              </a:rPr>
              <a:t>Implement a transportation service that runs continuously through the radius of Mount Pleasant. At any point of time there are people moving around to different places in Mount Pleasant say bank appointments, Walmart, Ricks, </a:t>
            </a:r>
            <a:r>
              <a:rPr lang="en-US" sz="1500" err="1">
                <a:effectLst/>
              </a:rPr>
              <a:t>Aldie</a:t>
            </a:r>
            <a:r>
              <a:rPr lang="en-US" sz="1500">
                <a:effectLst/>
              </a:rPr>
              <a:t>, Meijer, UPS, </a:t>
            </a:r>
            <a:r>
              <a:rPr lang="en-US" sz="1500" err="1">
                <a:effectLst/>
              </a:rPr>
              <a:t>McD</a:t>
            </a:r>
            <a:r>
              <a:rPr lang="en-US" sz="1500">
                <a:effectLst/>
              </a:rPr>
              <a:t>, Hair Saloon, Coffee etc., so by continuously running a public transport like a mini </a:t>
            </a:r>
            <a:r>
              <a:rPr lang="en-US" sz="1500" err="1">
                <a:effectLst/>
              </a:rPr>
              <a:t>bus.Let’s</a:t>
            </a:r>
            <a:r>
              <a:rPr lang="en-US" sz="1500">
                <a:effectLst/>
              </a:rPr>
              <a:t> set up stops at various points and design a route to main </a:t>
            </a:r>
            <a:r>
              <a:rPr lang="en-US" sz="1500" err="1">
                <a:effectLst/>
              </a:rPr>
              <a:t>centers.Since</a:t>
            </a:r>
            <a:r>
              <a:rPr lang="en-US" sz="1500">
                <a:effectLst/>
              </a:rPr>
              <a:t> we can accommodate more number of people at a time we can reduce the cost, traffic on the roads can be reduced.</a:t>
            </a:r>
          </a:p>
          <a:p>
            <a:pPr marL="0" indent="0">
              <a:lnSpc>
                <a:spcPct val="90000"/>
              </a:lnSpc>
              <a:buNone/>
            </a:pPr>
            <a:endParaRPr lang="en-US" sz="1500">
              <a:effectLst/>
            </a:endParaRPr>
          </a:p>
          <a:p>
            <a:pPr marL="0" indent="0">
              <a:lnSpc>
                <a:spcPct val="90000"/>
              </a:lnSpc>
              <a:buNone/>
            </a:pPr>
            <a:endParaRPr lang="en-US" sz="1500" b="1"/>
          </a:p>
        </p:txBody>
      </p:sp>
    </p:spTree>
    <p:extLst>
      <p:ext uri="{BB962C8B-B14F-4D97-AF65-F5344CB8AC3E}">
        <p14:creationId xmlns:p14="http://schemas.microsoft.com/office/powerpoint/2010/main" val="2978505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8E6D-E768-457A-B8CB-ED98AF2D1FC2}"/>
              </a:ext>
            </a:extLst>
          </p:cNvPr>
          <p:cNvSpPr>
            <a:spLocks noGrp="1"/>
          </p:cNvSpPr>
          <p:nvPr>
            <p:ph type="title"/>
          </p:nvPr>
        </p:nvSpPr>
        <p:spPr>
          <a:xfrm>
            <a:off x="1768928" y="2242457"/>
            <a:ext cx="3731849" cy="2373086"/>
          </a:xfrm>
        </p:spPr>
        <p:txBody>
          <a:bodyPr anchor="ctr">
            <a:normAutofit/>
          </a:bodyPr>
          <a:lstStyle/>
          <a:p>
            <a:r>
              <a:rPr lang="en-US" dirty="0"/>
              <a:t>Case Study 3</a:t>
            </a:r>
          </a:p>
        </p:txBody>
      </p:sp>
      <p:sp>
        <p:nvSpPr>
          <p:cNvPr id="4" name="Date Placeholder 3">
            <a:extLst>
              <a:ext uri="{FF2B5EF4-FFF2-40B4-BE49-F238E27FC236}">
                <a16:creationId xmlns:a16="http://schemas.microsoft.com/office/drawing/2014/main" id="{ABE8EA01-7B35-4AFC-B251-0808EFE4C644}"/>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3/26/2022</a:t>
            </a:r>
          </a:p>
        </p:txBody>
      </p:sp>
      <p:sp>
        <p:nvSpPr>
          <p:cNvPr id="5" name="Footer Placeholder 4">
            <a:extLst>
              <a:ext uri="{FF2B5EF4-FFF2-40B4-BE49-F238E27FC236}">
                <a16:creationId xmlns:a16="http://schemas.microsoft.com/office/drawing/2014/main" id="{3B72BB1D-7AF8-4873-836A-84690C425D2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err="1"/>
              <a:t>ReImagine</a:t>
            </a:r>
            <a:endParaRPr lang="en-US" dirty="0"/>
          </a:p>
        </p:txBody>
      </p:sp>
      <p:sp>
        <p:nvSpPr>
          <p:cNvPr id="6" name="Slide Number Placeholder 5">
            <a:extLst>
              <a:ext uri="{FF2B5EF4-FFF2-40B4-BE49-F238E27FC236}">
                <a16:creationId xmlns:a16="http://schemas.microsoft.com/office/drawing/2014/main" id="{99A429DD-D76C-4AAB-B3B9-0D0D233BB03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9713C8C-8E70-45D5-AE59-23E60168254E}" type="slidenum">
              <a:rPr lang="en-US" smtClean="0"/>
              <a:pPr>
                <a:spcAft>
                  <a:spcPts val="600"/>
                </a:spcAft>
              </a:pPr>
              <a:t>11</a:t>
            </a:fld>
            <a:endParaRPr lang="en-US"/>
          </a:p>
        </p:txBody>
      </p:sp>
      <p:sp>
        <p:nvSpPr>
          <p:cNvPr id="3" name="Content Placeholder 2">
            <a:extLst>
              <a:ext uri="{FF2B5EF4-FFF2-40B4-BE49-F238E27FC236}">
                <a16:creationId xmlns:a16="http://schemas.microsoft.com/office/drawing/2014/main" id="{9CC3C567-33D3-44C6-AAAC-6CBF8D594285}"/>
              </a:ext>
            </a:extLst>
          </p:cNvPr>
          <p:cNvSpPr>
            <a:spLocks noGrp="1"/>
          </p:cNvSpPr>
          <p:nvPr>
            <p:ph sz="quarter" idx="13"/>
          </p:nvPr>
        </p:nvSpPr>
        <p:spPr>
          <a:xfrm>
            <a:off x="6735763" y="712788"/>
            <a:ext cx="4618037" cy="5432425"/>
          </a:xfrm>
        </p:spPr>
        <p:txBody>
          <a:bodyPr anchor="ctr">
            <a:normAutofit/>
          </a:bodyPr>
          <a:lstStyle/>
          <a:p>
            <a:r>
              <a:rPr lang="en-US" b="1" dirty="0"/>
              <a:t>Challenges and Obstacles:</a:t>
            </a:r>
          </a:p>
          <a:p>
            <a:pPr marL="342900" marR="0" lvl="0" indent="-342900">
              <a:spcBef>
                <a:spcPts val="0"/>
              </a:spcBef>
              <a:spcAft>
                <a:spcPts val="1200"/>
              </a:spcAft>
              <a:buFont typeface="Wingdings" panose="05000000000000000000" pitchFamily="2" charset="2"/>
              <a:buChar char=""/>
            </a:pPr>
            <a:r>
              <a:rPr lang="en-US">
                <a:effectLst/>
              </a:rPr>
              <a:t>Marketing should be done in such a way that people should start using public transport instead of their own transport.</a:t>
            </a:r>
          </a:p>
          <a:p>
            <a:pPr marL="342900" marR="0" lvl="0" indent="-342900">
              <a:spcBef>
                <a:spcPts val="0"/>
              </a:spcBef>
              <a:spcAft>
                <a:spcPts val="1200"/>
              </a:spcAft>
              <a:buFont typeface="Wingdings" panose="05000000000000000000" pitchFamily="2" charset="2"/>
              <a:buChar char=""/>
            </a:pPr>
            <a:r>
              <a:rPr lang="en-US">
                <a:effectLst/>
              </a:rPr>
              <a:t>Challenges for people to walk from their home to the stop (we can solve this issue by putting e bikes)</a:t>
            </a:r>
          </a:p>
          <a:p>
            <a:pPr marL="342900" marR="0" lvl="0" indent="-342900">
              <a:spcBef>
                <a:spcPts val="0"/>
              </a:spcBef>
              <a:spcAft>
                <a:spcPts val="1200"/>
              </a:spcAft>
              <a:buFont typeface="Wingdings" panose="05000000000000000000" pitchFamily="2" charset="2"/>
              <a:buChar char=""/>
            </a:pPr>
            <a:r>
              <a:rPr lang="en-US">
                <a:effectLst/>
              </a:rPr>
              <a:t>Make sure everything runs continuously and stays punctual.</a:t>
            </a:r>
          </a:p>
          <a:p>
            <a:pPr marL="0" indent="0">
              <a:buNone/>
            </a:pPr>
            <a:endParaRPr lang="en-US" b="1" dirty="0"/>
          </a:p>
        </p:txBody>
      </p:sp>
    </p:spTree>
    <p:extLst>
      <p:ext uri="{BB962C8B-B14F-4D97-AF65-F5344CB8AC3E}">
        <p14:creationId xmlns:p14="http://schemas.microsoft.com/office/powerpoint/2010/main" val="93537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9B77778-55EA-4C6C-AC0F-46572CF00B65}"/>
              </a:ext>
            </a:extLst>
          </p:cNvPr>
          <p:cNvPicPr>
            <a:picLocks noGrp="1" noChangeAspect="1"/>
          </p:cNvPicPr>
          <p:nvPr>
            <p:ph type="pic" sz="quarter" idx="13"/>
          </p:nvPr>
        </p:nvPicPr>
        <p:blipFill>
          <a:blip r:embed="rId2"/>
          <a:srcRect l="16176" r="16176"/>
          <a:stretch>
            <a:fillRect/>
          </a:stretch>
        </p:blipFill>
        <p:spPr>
          <a:xfrm>
            <a:off x="-9153" y="0"/>
            <a:ext cx="6373486" cy="6515100"/>
          </a:xfrm>
          <a:prstGeom prst="rect">
            <a:avLst/>
          </a:prstGeom>
          <a:ln>
            <a:noFill/>
          </a:ln>
          <a:effectLst>
            <a:softEdge rad="112500"/>
          </a:effectLst>
        </p:spPr>
      </p:pic>
      <p:pic>
        <p:nvPicPr>
          <p:cNvPr id="7" name="Picture Placeholder 6">
            <a:extLst>
              <a:ext uri="{FF2B5EF4-FFF2-40B4-BE49-F238E27FC236}">
                <a16:creationId xmlns:a16="http://schemas.microsoft.com/office/drawing/2014/main" id="{0815F21F-70BE-46E8-A5C6-7888C597B48D}"/>
              </a:ext>
            </a:extLst>
          </p:cNvPr>
          <p:cNvPicPr>
            <a:picLocks noGrp="1" noChangeAspect="1"/>
          </p:cNvPicPr>
          <p:nvPr>
            <p:ph type="pic" sz="quarter" idx="14"/>
          </p:nvPr>
        </p:nvPicPr>
        <p:blipFill>
          <a:blip r:embed="rId3"/>
          <a:srcRect l="7602" r="7602"/>
          <a:stretch>
            <a:fillRect/>
          </a:stretch>
        </p:blipFill>
        <p:spPr>
          <a:prstGeom prst="rect">
            <a:avLst/>
          </a:prstGeom>
          <a:ln>
            <a:noFill/>
          </a:ln>
          <a:effectLst>
            <a:softEdge rad="112500"/>
          </a:effectLst>
        </p:spPr>
      </p:pic>
      <p:sp>
        <p:nvSpPr>
          <p:cNvPr id="4" name="Title 3">
            <a:extLst>
              <a:ext uri="{FF2B5EF4-FFF2-40B4-BE49-F238E27FC236}">
                <a16:creationId xmlns:a16="http://schemas.microsoft.com/office/drawing/2014/main" id="{96D51BAC-C353-4C50-8AA3-234EA92373FF}"/>
              </a:ext>
            </a:extLst>
          </p:cNvPr>
          <p:cNvSpPr>
            <a:spLocks noGrp="1"/>
          </p:cNvSpPr>
          <p:nvPr>
            <p:ph type="title"/>
          </p:nvPr>
        </p:nvSpPr>
        <p:spPr/>
        <p:txBody>
          <a:bodyPr/>
          <a:lstStyle/>
          <a:p>
            <a:r>
              <a:rPr lang="en-US" dirty="0"/>
              <a:t>Case Study</a:t>
            </a:r>
          </a:p>
        </p:txBody>
      </p:sp>
      <p:sp>
        <p:nvSpPr>
          <p:cNvPr id="5" name="Subtitle 4">
            <a:extLst>
              <a:ext uri="{FF2B5EF4-FFF2-40B4-BE49-F238E27FC236}">
                <a16:creationId xmlns:a16="http://schemas.microsoft.com/office/drawing/2014/main" id="{9A0D1068-F467-4CF4-8C52-DC740DC7270B}"/>
              </a:ext>
            </a:extLst>
          </p:cNvPr>
          <p:cNvSpPr>
            <a:spLocks noGrp="1"/>
          </p:cNvSpPr>
          <p:nvPr>
            <p:ph type="subTitle" idx="1"/>
          </p:nvPr>
        </p:nvSpPr>
        <p:spPr/>
        <p:txBody>
          <a:bodyPr/>
          <a:lstStyle/>
          <a:p>
            <a:r>
              <a:rPr lang="en-US" dirty="0"/>
              <a:t>On request Shuttle</a:t>
            </a:r>
          </a:p>
        </p:txBody>
      </p:sp>
    </p:spTree>
    <p:extLst>
      <p:ext uri="{BB962C8B-B14F-4D97-AF65-F5344CB8AC3E}">
        <p14:creationId xmlns:p14="http://schemas.microsoft.com/office/powerpoint/2010/main" val="671676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A6EB-2D23-4EC3-A3D1-91C2C95A8F0D}"/>
              </a:ext>
            </a:extLst>
          </p:cNvPr>
          <p:cNvSpPr>
            <a:spLocks noGrp="1"/>
          </p:cNvSpPr>
          <p:nvPr>
            <p:ph type="title"/>
          </p:nvPr>
        </p:nvSpPr>
        <p:spPr>
          <a:xfrm>
            <a:off x="0" y="365125"/>
            <a:ext cx="11353800" cy="1325563"/>
          </a:xfrm>
        </p:spPr>
        <p:txBody>
          <a:bodyPr/>
          <a:lstStyle/>
          <a:p>
            <a:r>
              <a:rPr lang="en-US" dirty="0"/>
              <a:t>Case Study 4</a:t>
            </a:r>
          </a:p>
        </p:txBody>
      </p:sp>
      <p:sp>
        <p:nvSpPr>
          <p:cNvPr id="3" name="Content Placeholder 2">
            <a:extLst>
              <a:ext uri="{FF2B5EF4-FFF2-40B4-BE49-F238E27FC236}">
                <a16:creationId xmlns:a16="http://schemas.microsoft.com/office/drawing/2014/main" id="{1E0B81C5-3BD1-4D73-A8C4-C710248104EC}"/>
              </a:ext>
            </a:extLst>
          </p:cNvPr>
          <p:cNvSpPr>
            <a:spLocks noGrp="1"/>
          </p:cNvSpPr>
          <p:nvPr>
            <p:ph idx="1"/>
          </p:nvPr>
        </p:nvSpPr>
        <p:spPr/>
        <p:txBody>
          <a:bodyPr>
            <a:normAutofit fontScale="92500" lnSpcReduction="10000"/>
          </a:bodyPr>
          <a:lstStyle/>
          <a:p>
            <a:pPr marL="0" indent="0">
              <a:buNone/>
            </a:pPr>
            <a:r>
              <a:rPr lang="en-US" sz="1800" dirty="0">
                <a:effectLst/>
                <a:latin typeface="Times New Roman" panose="02020603050405020304" pitchFamily="18" charset="0"/>
                <a:ea typeface="Calibri" panose="020F0502020204030204" pitchFamily="34" charset="0"/>
              </a:rPr>
              <a:t>To provide on request shuttles during long weekend and vacation times so that students without car can travel to cities/airports.</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If a student wants to travel to some other destinations but he/she doesn’t have any car to travel so they can go through the central website for reserving a spot for the bus which is scheduled based on convenient time for all students on the weekends so the app starts to count  the no of passengers willing to travel to Lansing or Detroit based on the strength  reserved the spots and with that data campus can provide the transportation accordingly by assigning a car if the strength is 5 and a minibus if it goes up or else huge buses for large number of students and while returning it can plan the travel in reverse by collecting all the students travelling from different places to central by finding out the shortest path among the pickup locations towards central and indicating the time of pickup to the spot reserved student before hand after developing an itinerary of the trip.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b="1" dirty="0"/>
              <a:t>Challenges and Obstacles:</a:t>
            </a:r>
          </a:p>
          <a:p>
            <a:pPr marL="0" indent="0">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Challenges faced by this idea are while returning from their home towns to University they might not get the itinerary until the day of travel if a small vehicle is not arranged to overcome this, we can do prebooking of it so that we can plan the travel date and time according to the no of people travelling from particular location.</a:t>
            </a:r>
            <a:r>
              <a:rPr lang="en-US" sz="1800" dirty="0">
                <a:effectLst/>
                <a:latin typeface="Times New Roman" panose="02020603050405020304" pitchFamily="18" charset="0"/>
                <a:ea typeface="Calibri" panose="020F0502020204030204" pitchFamily="34" charset="0"/>
              </a:rPr>
              <a:t> By using this method, it saves a lot of fuel by pooling customers to similar destinations and decreases the energy and resource usage causing less damage and pollution.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b="1" dirty="0"/>
          </a:p>
        </p:txBody>
      </p:sp>
      <p:sp>
        <p:nvSpPr>
          <p:cNvPr id="4" name="Date Placeholder 3">
            <a:extLst>
              <a:ext uri="{FF2B5EF4-FFF2-40B4-BE49-F238E27FC236}">
                <a16:creationId xmlns:a16="http://schemas.microsoft.com/office/drawing/2014/main" id="{EB853C12-44A0-4A0A-A5B1-D05016E19559}"/>
              </a:ext>
            </a:extLst>
          </p:cNvPr>
          <p:cNvSpPr>
            <a:spLocks noGrp="1"/>
          </p:cNvSpPr>
          <p:nvPr>
            <p:ph type="dt" sz="half" idx="10"/>
          </p:nvPr>
        </p:nvSpPr>
        <p:spPr/>
        <p:txBody>
          <a:bodyPr/>
          <a:lstStyle/>
          <a:p>
            <a:r>
              <a:rPr lang="en-US" dirty="0"/>
              <a:t>3/26/2022</a:t>
            </a:r>
          </a:p>
        </p:txBody>
      </p:sp>
      <p:sp>
        <p:nvSpPr>
          <p:cNvPr id="5" name="Footer Placeholder 4">
            <a:extLst>
              <a:ext uri="{FF2B5EF4-FFF2-40B4-BE49-F238E27FC236}">
                <a16:creationId xmlns:a16="http://schemas.microsoft.com/office/drawing/2014/main" id="{3858E9D7-EB32-47BB-85D3-42351E0D4441}"/>
              </a:ext>
            </a:extLst>
          </p:cNvPr>
          <p:cNvSpPr>
            <a:spLocks noGrp="1"/>
          </p:cNvSpPr>
          <p:nvPr>
            <p:ph type="ftr" sz="quarter" idx="11"/>
          </p:nvPr>
        </p:nvSpPr>
        <p:spPr/>
        <p:txBody>
          <a:bodyPr/>
          <a:lstStyle/>
          <a:p>
            <a:r>
              <a:rPr lang="en-US" dirty="0" err="1"/>
              <a:t>ReImagine</a:t>
            </a:r>
            <a:endParaRPr lang="en-US" dirty="0"/>
          </a:p>
        </p:txBody>
      </p:sp>
      <p:sp>
        <p:nvSpPr>
          <p:cNvPr id="6" name="Slide Number Placeholder 5">
            <a:extLst>
              <a:ext uri="{FF2B5EF4-FFF2-40B4-BE49-F238E27FC236}">
                <a16:creationId xmlns:a16="http://schemas.microsoft.com/office/drawing/2014/main" id="{BE6D721D-D1EB-465B-ADE7-71E6EB3EE784}"/>
              </a:ext>
            </a:extLst>
          </p:cNvPr>
          <p:cNvSpPr>
            <a:spLocks noGrp="1"/>
          </p:cNvSpPr>
          <p:nvPr>
            <p:ph type="sldNum" sz="quarter" idx="12"/>
          </p:nvPr>
        </p:nvSpPr>
        <p:spPr/>
        <p:txBody>
          <a:bodyPr/>
          <a:lstStyle/>
          <a:p>
            <a:fld id="{B9713C8C-8E70-45D5-AE59-23E60168254E}" type="slidenum">
              <a:rPr lang="en-US" smtClean="0"/>
              <a:t>13</a:t>
            </a:fld>
            <a:endParaRPr lang="en-US" dirty="0"/>
          </a:p>
        </p:txBody>
      </p:sp>
    </p:spTree>
    <p:extLst>
      <p:ext uri="{BB962C8B-B14F-4D97-AF65-F5344CB8AC3E}">
        <p14:creationId xmlns:p14="http://schemas.microsoft.com/office/powerpoint/2010/main" val="3653901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t>Team</a:t>
            </a:r>
          </a:p>
        </p:txBody>
      </p:sp>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a:xfrm>
            <a:off x="1082879" y="3913410"/>
            <a:ext cx="2057400" cy="731520"/>
          </a:xfrm>
        </p:spPr>
        <p:txBody>
          <a:bodyPr>
            <a:normAutofit/>
          </a:bodyPr>
          <a:lstStyle/>
          <a:p>
            <a:r>
              <a:rPr lang="en-US" sz="2000" dirty="0">
                <a:latin typeface="+mj-lt"/>
              </a:rPr>
              <a:t>Venkata Sai Kumar </a:t>
            </a:r>
            <a:r>
              <a:rPr lang="en-US" sz="2000" dirty="0" err="1">
                <a:latin typeface="+mj-lt"/>
              </a:rPr>
              <a:t>Gedela</a:t>
            </a:r>
            <a:endParaRPr lang="en-US" sz="2000" dirty="0">
              <a:latin typeface="+mj-lt"/>
            </a:endParaRPr>
          </a:p>
        </p:txBody>
      </p:sp>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a:xfrm>
            <a:off x="5301482" y="4096102"/>
            <a:ext cx="2057400" cy="731520"/>
          </a:xfrm>
        </p:spPr>
        <p:txBody>
          <a:bodyPr/>
          <a:lstStyle/>
          <a:p>
            <a:r>
              <a:rPr lang="en-US" sz="2000" dirty="0">
                <a:latin typeface="+mj-lt"/>
              </a:rPr>
              <a:t>Vamshi </a:t>
            </a:r>
            <a:r>
              <a:rPr lang="en-US" sz="2000" dirty="0" err="1">
                <a:latin typeface="+mj-lt"/>
              </a:rPr>
              <a:t>Jaligama</a:t>
            </a:r>
            <a:endParaRPr lang="en-US" sz="2000" dirty="0">
              <a:latin typeface="+mj-lt"/>
            </a:endParaRPr>
          </a:p>
        </p:txBody>
      </p:sp>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a:xfrm>
            <a:off x="9159698" y="4298380"/>
            <a:ext cx="2057400" cy="731520"/>
          </a:xfrm>
        </p:spPr>
        <p:txBody>
          <a:bodyPr>
            <a:normAutofit fontScale="85000" lnSpcReduction="10000"/>
          </a:bodyPr>
          <a:lstStyle/>
          <a:p>
            <a:r>
              <a:rPr lang="en-US" sz="2000" dirty="0">
                <a:latin typeface="+mj-lt"/>
              </a:rPr>
              <a:t>Sri Sai </a:t>
            </a:r>
            <a:r>
              <a:rPr lang="en-US" sz="2000" dirty="0" err="1">
                <a:latin typeface="+mj-lt"/>
              </a:rPr>
              <a:t>Phaneesh</a:t>
            </a:r>
            <a:r>
              <a:rPr lang="en-US" sz="2000" dirty="0">
                <a:latin typeface="+mj-lt"/>
              </a:rPr>
              <a:t> </a:t>
            </a:r>
            <a:r>
              <a:rPr lang="en-US" sz="2000" dirty="0" err="1">
                <a:latin typeface="+mj-lt"/>
              </a:rPr>
              <a:t>Potharaju</a:t>
            </a:r>
            <a:endParaRPr lang="en-US" sz="2000" dirty="0">
              <a:latin typeface="+mj-lt"/>
            </a:endParaRPr>
          </a:p>
        </p:txBody>
      </p:sp>
      <p:sp>
        <p:nvSpPr>
          <p:cNvPr id="30" name="Date Placeholder 29">
            <a:extLst>
              <a:ext uri="{FF2B5EF4-FFF2-40B4-BE49-F238E27FC236}">
                <a16:creationId xmlns:a16="http://schemas.microsoft.com/office/drawing/2014/main" id="{F66896BE-3509-49D5-A28D-97859D7434FE}"/>
              </a:ext>
            </a:extLst>
          </p:cNvPr>
          <p:cNvSpPr>
            <a:spLocks noGrp="1"/>
          </p:cNvSpPr>
          <p:nvPr>
            <p:ph type="dt" sz="half" idx="10"/>
          </p:nvPr>
        </p:nvSpPr>
        <p:spPr/>
        <p:txBody>
          <a:bodyPr/>
          <a:lstStyle/>
          <a:p>
            <a:r>
              <a:rPr lang="en-US" dirty="0"/>
              <a:t>3/26/2022</a:t>
            </a: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dirty="0" err="1"/>
              <a:t>ReImagine</a:t>
            </a:r>
            <a:endParaRPr lang="en-US" dirty="0"/>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14</a:t>
            </a:fld>
            <a:endParaRPr lang="en-US" dirty="0"/>
          </a:p>
        </p:txBody>
      </p:sp>
      <p:pic>
        <p:nvPicPr>
          <p:cNvPr id="33" name="Picture Placeholder 32" descr="Graphical user interface&#10;&#10;Description automatically generated">
            <a:extLst>
              <a:ext uri="{FF2B5EF4-FFF2-40B4-BE49-F238E27FC236}">
                <a16:creationId xmlns:a16="http://schemas.microsoft.com/office/drawing/2014/main" id="{5E18A8CF-D297-4B1D-A134-7F9A2353A469}"/>
              </a:ext>
            </a:extLst>
          </p:cNvPr>
          <p:cNvPicPr>
            <a:picLocks noGrp="1" noChangeAspect="1"/>
          </p:cNvPicPr>
          <p:nvPr>
            <p:ph type="pic" sz="quarter" idx="13"/>
          </p:nvPr>
        </p:nvPicPr>
        <p:blipFill rotWithShape="1">
          <a:blip r:embed="rId2"/>
          <a:srcRect l="2672" t="-2411" r="64187" b="55183"/>
          <a:stretch/>
        </p:blipFill>
        <p:spPr>
          <a:xfrm>
            <a:off x="1357884" y="2249846"/>
            <a:ext cx="1534160" cy="1378473"/>
          </a:xfrm>
        </p:spPr>
      </p:pic>
      <p:pic>
        <p:nvPicPr>
          <p:cNvPr id="35" name="Picture Placeholder 34" descr="A picture containing ground, outdoor, person, accessory&#10;&#10;Description automatically generated">
            <a:extLst>
              <a:ext uri="{FF2B5EF4-FFF2-40B4-BE49-F238E27FC236}">
                <a16:creationId xmlns:a16="http://schemas.microsoft.com/office/drawing/2014/main" id="{07F838C1-0FE3-468D-A7AB-C2E08A46CA13}"/>
              </a:ext>
            </a:extLst>
          </p:cNvPr>
          <p:cNvPicPr>
            <a:picLocks noGrp="1" noChangeAspect="1"/>
          </p:cNvPicPr>
          <p:nvPr>
            <p:ph type="pic" sz="quarter" idx="14"/>
          </p:nvPr>
        </p:nvPicPr>
        <p:blipFill rotWithShape="1">
          <a:blip r:embed="rId3"/>
          <a:srcRect l="11596" t="23819" r="26147" b="38371"/>
          <a:stretch/>
        </p:blipFill>
        <p:spPr>
          <a:xfrm>
            <a:off x="5069387" y="2269979"/>
            <a:ext cx="2053231" cy="1662194"/>
          </a:xfrm>
        </p:spPr>
      </p:pic>
      <p:pic>
        <p:nvPicPr>
          <p:cNvPr id="41" name="Picture Placeholder 40" descr="Graphical user interface, website&#10;&#10;Description automatically generated">
            <a:extLst>
              <a:ext uri="{FF2B5EF4-FFF2-40B4-BE49-F238E27FC236}">
                <a16:creationId xmlns:a16="http://schemas.microsoft.com/office/drawing/2014/main" id="{7B412A20-3515-449B-94A6-5EAA2AE4052C}"/>
              </a:ext>
            </a:extLst>
          </p:cNvPr>
          <p:cNvPicPr>
            <a:picLocks noGrp="1" noChangeAspect="1"/>
          </p:cNvPicPr>
          <p:nvPr>
            <p:ph type="pic" sz="quarter" idx="15"/>
          </p:nvPr>
        </p:nvPicPr>
        <p:blipFill rotWithShape="1">
          <a:blip r:embed="rId4"/>
          <a:srcRect l="16882" t="11454" r="51643" b="54589"/>
          <a:stretch/>
        </p:blipFill>
        <p:spPr>
          <a:xfrm>
            <a:off x="9163867" y="2112879"/>
            <a:ext cx="2053231" cy="1662194"/>
          </a:xfrm>
        </p:spPr>
      </p:pic>
    </p:spTree>
    <p:extLst>
      <p:ext uri="{BB962C8B-B14F-4D97-AF65-F5344CB8AC3E}">
        <p14:creationId xmlns:p14="http://schemas.microsoft.com/office/powerpoint/2010/main" val="3937857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866FFB4-036E-472E-A2C4-9D36357D9032}"/>
              </a:ext>
            </a:extLst>
          </p:cNvPr>
          <p:cNvPicPr>
            <a:picLocks noGrp="1" noChangeAspect="1"/>
          </p:cNvPicPr>
          <p:nvPr>
            <p:ph type="pic" sz="quarter" idx="14"/>
          </p:nvPr>
        </p:nvPicPr>
        <p:blipFill>
          <a:blip r:embed="rId2"/>
          <a:srcRect t="9513" b="9513"/>
          <a:stretch>
            <a:fillRect/>
          </a:stretch>
        </p:blipFill>
        <p:spPr>
          <a:xfrm>
            <a:off x="2698750" y="2211388"/>
            <a:ext cx="2052638" cy="1662112"/>
          </a:xfrm>
          <a:prstGeom prst="rect">
            <a:avLst/>
          </a:prstGeom>
        </p:spPr>
      </p:pic>
      <p:sp>
        <p:nvSpPr>
          <p:cNvPr id="2053" name="Picture Placeholder 3">
            <a:extLst>
              <a:ext uri="{FF2B5EF4-FFF2-40B4-BE49-F238E27FC236}">
                <a16:creationId xmlns:a16="http://schemas.microsoft.com/office/drawing/2014/main" id="{717383BE-55AA-7343-1A6D-3F92DA6C2853}"/>
              </a:ext>
            </a:extLst>
          </p:cNvPr>
          <p:cNvSpPr>
            <a:spLocks noGrp="1"/>
          </p:cNvSpPr>
          <p:nvPr>
            <p:ph type="pic" sz="quarter" idx="15"/>
          </p:nvPr>
        </p:nvSpPr>
        <p:spPr>
          <a:xfrm>
            <a:off x="5069387" y="2139888"/>
            <a:ext cx="2053231" cy="1662194"/>
          </a:xfrm>
        </p:spPr>
      </p:sp>
      <p:pic>
        <p:nvPicPr>
          <p:cNvPr id="6" name="Picture Placeholder 5">
            <a:extLst>
              <a:ext uri="{FF2B5EF4-FFF2-40B4-BE49-F238E27FC236}">
                <a16:creationId xmlns:a16="http://schemas.microsoft.com/office/drawing/2014/main" id="{E8899F77-178D-47CF-929C-DAFA2A7523DE}"/>
              </a:ext>
            </a:extLst>
          </p:cNvPr>
          <p:cNvPicPr>
            <a:picLocks noGrp="1" noChangeAspect="1"/>
          </p:cNvPicPr>
          <p:nvPr>
            <p:ph type="pic" sz="quarter" idx="16"/>
          </p:nvPr>
        </p:nvPicPr>
        <p:blipFill>
          <a:blip r:embed="rId3"/>
          <a:srcRect l="17685" r="17685"/>
          <a:stretch>
            <a:fillRect/>
          </a:stretch>
        </p:blipFill>
        <p:spPr>
          <a:xfrm>
            <a:off x="7440613" y="2176463"/>
            <a:ext cx="2052637" cy="1662112"/>
          </a:xfrm>
          <a:prstGeom prst="rect">
            <a:avLst/>
          </a:prstGeom>
        </p:spPr>
      </p:pic>
      <p:pic>
        <p:nvPicPr>
          <p:cNvPr id="2050" name="Picture 2" descr="Ford News Europe - YouTube">
            <a:extLst>
              <a:ext uri="{FF2B5EF4-FFF2-40B4-BE49-F238E27FC236}">
                <a16:creationId xmlns:a16="http://schemas.microsoft.com/office/drawing/2014/main" id="{4B151B4D-2E3F-4ECC-B5DF-C337B3198F5E}"/>
              </a:ext>
            </a:extLst>
          </p:cNvPr>
          <p:cNvPicPr>
            <a:picLocks noGrp="1" noChangeAspect="1" noChangeArrowheads="1"/>
          </p:cNvPicPr>
          <p:nvPr>
            <p:ph type="pic" sz="quarter" idx="17"/>
          </p:nvPr>
        </p:nvPicPr>
        <p:blipFill rotWithShape="1">
          <a:blip r:embed="rId4">
            <a:extLst>
              <a:ext uri="{28A0092B-C50C-407E-A947-70E740481C1C}">
                <a14:useLocalDpi xmlns:a14="http://schemas.microsoft.com/office/drawing/2010/main" val="0"/>
              </a:ext>
            </a:extLst>
          </a:blip>
          <a:srcRect t="9791" r="-5" b="9250"/>
          <a:stretch/>
        </p:blipFill>
        <p:spPr bwMode="auto">
          <a:xfrm>
            <a:off x="9810369" y="2139888"/>
            <a:ext cx="2053232" cy="1662194"/>
          </a:xfrm>
          <a:prstGeom prst="rect">
            <a:avLst/>
          </a:prstGeom>
          <a:solidFill>
            <a:srgbClr val="FFFFFF"/>
          </a:solidFill>
        </p:spPr>
      </p:pic>
      <p:sp>
        <p:nvSpPr>
          <p:cNvPr id="2055" name="Date Placeholder 6">
            <a:extLst>
              <a:ext uri="{FF2B5EF4-FFF2-40B4-BE49-F238E27FC236}">
                <a16:creationId xmlns:a16="http://schemas.microsoft.com/office/drawing/2014/main" id="{422B1A9B-242D-9298-357C-6024433D7E11}"/>
              </a:ext>
            </a:extLst>
          </p:cNvPr>
          <p:cNvSpPr>
            <a:spLocks noGrp="1"/>
          </p:cNvSpPr>
          <p:nvPr>
            <p:ph type="dt" sz="half" idx="10"/>
          </p:nvPr>
        </p:nvSpPr>
        <p:spPr>
          <a:xfrm>
            <a:off x="838200" y="6356350"/>
            <a:ext cx="2743200" cy="365125"/>
          </a:xfrm>
        </p:spPr>
        <p:txBody>
          <a:bodyPr/>
          <a:lstStyle/>
          <a:p>
            <a:pPr>
              <a:spcAft>
                <a:spcPts val="600"/>
              </a:spcAft>
            </a:pPr>
            <a:r>
              <a:rPr lang="en-US" dirty="0"/>
              <a:t>3/26/2022</a:t>
            </a:r>
          </a:p>
        </p:txBody>
      </p:sp>
      <p:sp>
        <p:nvSpPr>
          <p:cNvPr id="79" name="Footer Placeholder 7">
            <a:extLst>
              <a:ext uri="{FF2B5EF4-FFF2-40B4-BE49-F238E27FC236}">
                <a16:creationId xmlns:a16="http://schemas.microsoft.com/office/drawing/2014/main" id="{B19A96F9-2F51-786C-A045-A39E0B7CFE72}"/>
              </a:ext>
            </a:extLst>
          </p:cNvPr>
          <p:cNvSpPr>
            <a:spLocks noGrp="1"/>
          </p:cNvSpPr>
          <p:nvPr>
            <p:ph type="ftr" sz="quarter" idx="11"/>
          </p:nvPr>
        </p:nvSpPr>
        <p:spPr>
          <a:xfrm>
            <a:off x="4038600" y="6356350"/>
            <a:ext cx="4114800" cy="365125"/>
          </a:xfrm>
        </p:spPr>
        <p:txBody>
          <a:bodyPr/>
          <a:lstStyle/>
          <a:p>
            <a:pPr>
              <a:spcAft>
                <a:spcPts val="600"/>
              </a:spcAft>
            </a:pPr>
            <a:r>
              <a:rPr lang="en-US" dirty="0" err="1"/>
              <a:t>ReImagine</a:t>
            </a:r>
            <a:endParaRPr lang="en-US" dirty="0"/>
          </a:p>
        </p:txBody>
      </p:sp>
      <p:sp>
        <p:nvSpPr>
          <p:cNvPr id="81" name="Slide Number Placeholder 8">
            <a:extLst>
              <a:ext uri="{FF2B5EF4-FFF2-40B4-BE49-F238E27FC236}">
                <a16:creationId xmlns:a16="http://schemas.microsoft.com/office/drawing/2014/main" id="{C15540BC-A743-274E-0B3E-350E2F84DEC8}"/>
              </a:ext>
            </a:extLst>
          </p:cNvPr>
          <p:cNvSpPr>
            <a:spLocks noGrp="1"/>
          </p:cNvSpPr>
          <p:nvPr>
            <p:ph type="sldNum" sz="quarter" idx="12"/>
          </p:nvPr>
        </p:nvSpPr>
        <p:spPr>
          <a:xfrm>
            <a:off x="8610600" y="6356350"/>
            <a:ext cx="2743200" cy="365125"/>
          </a:xfrm>
        </p:spPr>
        <p:txBody>
          <a:bodyPr/>
          <a:lstStyle/>
          <a:p>
            <a:pPr>
              <a:spcAft>
                <a:spcPts val="600"/>
              </a:spcAft>
            </a:pPr>
            <a:fld id="{B9713C8C-8E70-45D5-AE59-23E60168254E}" type="slidenum">
              <a:rPr lang="en-US" smtClean="0"/>
              <a:pPr>
                <a:spcAft>
                  <a:spcPts val="600"/>
                </a:spcAft>
              </a:pPr>
              <a:t>15</a:t>
            </a:fld>
            <a:endParaRPr lang="en-US"/>
          </a:p>
        </p:txBody>
      </p:sp>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a:xfrm>
            <a:off x="838200" y="365125"/>
            <a:ext cx="10515600" cy="1325563"/>
          </a:xfrm>
        </p:spPr>
        <p:txBody>
          <a:bodyPr anchor="ctr">
            <a:normAutofit/>
          </a:bodyPr>
          <a:lstStyle/>
          <a:p>
            <a:r>
              <a:rPr lang="en-US" dirty="0"/>
              <a:t>Thank you</a:t>
            </a:r>
          </a:p>
        </p:txBody>
      </p:sp>
      <p:sp>
        <p:nvSpPr>
          <p:cNvPr id="83" name="Text Placeholder 10">
            <a:extLst>
              <a:ext uri="{FF2B5EF4-FFF2-40B4-BE49-F238E27FC236}">
                <a16:creationId xmlns:a16="http://schemas.microsoft.com/office/drawing/2014/main" id="{0243AAAD-342B-EAE4-86C1-8A2300510D85}"/>
              </a:ext>
            </a:extLst>
          </p:cNvPr>
          <p:cNvSpPr>
            <a:spLocks noGrp="1"/>
          </p:cNvSpPr>
          <p:nvPr>
            <p:ph type="body" sz="quarter" idx="18"/>
          </p:nvPr>
        </p:nvSpPr>
        <p:spPr>
          <a:xfrm>
            <a:off x="329184" y="4242815"/>
            <a:ext cx="2057400" cy="1184020"/>
          </a:xfrm>
        </p:spPr>
        <p:txBody>
          <a:bodyPr>
            <a:normAutofit fontScale="70000" lnSpcReduction="20000"/>
          </a:bodyPr>
          <a:lstStyle/>
          <a:p>
            <a:r>
              <a:rPr lang="en-US" dirty="0"/>
              <a:t>College Of Science &amp; Engineering</a:t>
            </a:r>
          </a:p>
          <a:p>
            <a:r>
              <a:rPr lang="en-US" dirty="0"/>
              <a:t>CENTRAL MICHIGAN UNIVERSITY</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9"/>
          </p:nvPr>
        </p:nvSpPr>
        <p:spPr>
          <a:xfrm>
            <a:off x="254539" y="5579932"/>
            <a:ext cx="2057400" cy="644525"/>
          </a:xfrm>
        </p:spPr>
        <p:txBody>
          <a:bodyPr anchor="ctr">
            <a:normAutofit/>
          </a:bodyPr>
          <a:lstStyle/>
          <a:p>
            <a:pPr>
              <a:lnSpc>
                <a:spcPct val="90000"/>
              </a:lnSpc>
            </a:pPr>
            <a:endParaRPr lang="en-US" dirty="0"/>
          </a:p>
          <a:p>
            <a:pPr>
              <a:lnSpc>
                <a:spcPct val="90000"/>
              </a:lnSpc>
            </a:pPr>
            <a:endParaRPr lang="en-US" dirty="0"/>
          </a:p>
        </p:txBody>
      </p:sp>
      <p:sp>
        <p:nvSpPr>
          <p:cNvPr id="85" name="Text Placeholder 12">
            <a:extLst>
              <a:ext uri="{FF2B5EF4-FFF2-40B4-BE49-F238E27FC236}">
                <a16:creationId xmlns:a16="http://schemas.microsoft.com/office/drawing/2014/main" id="{FD17B7F6-F03C-DFD3-44CF-8577B65054E1}"/>
              </a:ext>
            </a:extLst>
          </p:cNvPr>
          <p:cNvSpPr>
            <a:spLocks noGrp="1"/>
          </p:cNvSpPr>
          <p:nvPr>
            <p:ph type="body" sz="quarter" idx="20"/>
          </p:nvPr>
        </p:nvSpPr>
        <p:spPr>
          <a:xfrm>
            <a:off x="9810369" y="4242815"/>
            <a:ext cx="2057400" cy="731520"/>
          </a:xfrm>
        </p:spPr>
        <p:txBody>
          <a:bodyPr/>
          <a:lstStyle/>
          <a:p>
            <a:r>
              <a:rPr lang="en-US" dirty="0"/>
              <a:t>FORD</a:t>
            </a:r>
          </a:p>
        </p:txBody>
      </p:sp>
      <p:sp>
        <p:nvSpPr>
          <p:cNvPr id="89" name="Text Placeholder 14">
            <a:extLst>
              <a:ext uri="{FF2B5EF4-FFF2-40B4-BE49-F238E27FC236}">
                <a16:creationId xmlns:a16="http://schemas.microsoft.com/office/drawing/2014/main" id="{4C0AA316-C8D2-8109-06A1-5FB310D4035F}"/>
              </a:ext>
            </a:extLst>
          </p:cNvPr>
          <p:cNvSpPr>
            <a:spLocks noGrp="1"/>
          </p:cNvSpPr>
          <p:nvPr>
            <p:ph type="body" sz="quarter" idx="22"/>
          </p:nvPr>
        </p:nvSpPr>
        <p:spPr>
          <a:xfrm>
            <a:off x="7439880" y="4242815"/>
            <a:ext cx="2057400" cy="731520"/>
          </a:xfrm>
        </p:spPr>
        <p:txBody>
          <a:bodyPr/>
          <a:lstStyle/>
          <a:p>
            <a:r>
              <a:rPr lang="en-US" dirty="0"/>
              <a:t>T-MOBILE</a:t>
            </a:r>
          </a:p>
        </p:txBody>
      </p:sp>
      <p:sp>
        <p:nvSpPr>
          <p:cNvPr id="93" name="Text Placeholder 16">
            <a:extLst>
              <a:ext uri="{FF2B5EF4-FFF2-40B4-BE49-F238E27FC236}">
                <a16:creationId xmlns:a16="http://schemas.microsoft.com/office/drawing/2014/main" id="{23EAE282-44B1-E9CA-1821-0C7E4C5E140B}"/>
              </a:ext>
            </a:extLst>
          </p:cNvPr>
          <p:cNvSpPr>
            <a:spLocks noGrp="1"/>
          </p:cNvSpPr>
          <p:nvPr>
            <p:ph type="body" sz="quarter" idx="24"/>
          </p:nvPr>
        </p:nvSpPr>
        <p:spPr>
          <a:xfrm>
            <a:off x="5065217" y="4242815"/>
            <a:ext cx="2143125" cy="1184022"/>
          </a:xfrm>
        </p:spPr>
        <p:txBody>
          <a:bodyPr>
            <a:normAutofit fontScale="70000" lnSpcReduction="20000"/>
          </a:bodyPr>
          <a:lstStyle/>
          <a:p>
            <a:r>
              <a:rPr lang="en-US" dirty="0"/>
              <a:t>College Of The Arts &amp; Media</a:t>
            </a:r>
          </a:p>
          <a:p>
            <a:r>
              <a:rPr lang="en-US" dirty="0"/>
              <a:t>CENTRAL MICHIGAN UNIVERSITY</a:t>
            </a:r>
          </a:p>
        </p:txBody>
      </p:sp>
      <p:sp>
        <p:nvSpPr>
          <p:cNvPr id="95" name="Text Placeholder 18">
            <a:extLst>
              <a:ext uri="{FF2B5EF4-FFF2-40B4-BE49-F238E27FC236}">
                <a16:creationId xmlns:a16="http://schemas.microsoft.com/office/drawing/2014/main" id="{F8B20B43-8273-CB5A-18B2-334D99981606}"/>
              </a:ext>
            </a:extLst>
          </p:cNvPr>
          <p:cNvSpPr>
            <a:spLocks noGrp="1"/>
          </p:cNvSpPr>
          <p:nvPr>
            <p:ph type="body" sz="quarter" idx="26"/>
          </p:nvPr>
        </p:nvSpPr>
        <p:spPr>
          <a:xfrm>
            <a:off x="2703846" y="4242814"/>
            <a:ext cx="2057400" cy="1184021"/>
          </a:xfrm>
        </p:spPr>
        <p:txBody>
          <a:bodyPr>
            <a:normAutofit fontScale="70000" lnSpcReduction="20000"/>
          </a:bodyPr>
          <a:lstStyle/>
          <a:p>
            <a:r>
              <a:rPr lang="en-US" dirty="0"/>
              <a:t>College of Business Administration</a:t>
            </a:r>
          </a:p>
          <a:p>
            <a:r>
              <a:rPr lang="en-US" dirty="0"/>
              <a:t>CENTRAL MICHIGAN UNIVERSITY</a:t>
            </a:r>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27"/>
          </p:nvPr>
        </p:nvSpPr>
        <p:spPr>
          <a:xfrm>
            <a:off x="2706480" y="5478407"/>
            <a:ext cx="2057400" cy="644525"/>
          </a:xfrm>
        </p:spPr>
        <p:txBody>
          <a:bodyPr anchor="ctr">
            <a:normAutofit/>
          </a:bodyPr>
          <a:lstStyle/>
          <a:p>
            <a:endParaRPr lang="en-US" dirty="0"/>
          </a:p>
          <a:p>
            <a:endParaRPr lang="en-US" dirty="0"/>
          </a:p>
        </p:txBody>
      </p:sp>
      <p:pic>
        <p:nvPicPr>
          <p:cNvPr id="7" name="Picture 6">
            <a:extLst>
              <a:ext uri="{FF2B5EF4-FFF2-40B4-BE49-F238E27FC236}">
                <a16:creationId xmlns:a16="http://schemas.microsoft.com/office/drawing/2014/main" id="{7E74DA2C-41B5-4908-ABC4-16676115840B}"/>
              </a:ext>
            </a:extLst>
          </p:cNvPr>
          <p:cNvPicPr>
            <a:picLocks noChangeAspect="1"/>
          </p:cNvPicPr>
          <p:nvPr/>
        </p:nvPicPr>
        <p:blipFill>
          <a:blip r:embed="rId5"/>
          <a:stretch>
            <a:fillRect/>
          </a:stretch>
        </p:blipFill>
        <p:spPr>
          <a:xfrm>
            <a:off x="4917441" y="2176380"/>
            <a:ext cx="2290902" cy="1662195"/>
          </a:xfrm>
          <a:prstGeom prst="rect">
            <a:avLst/>
          </a:prstGeom>
        </p:spPr>
      </p:pic>
      <p:pic>
        <p:nvPicPr>
          <p:cNvPr id="14" name="Picture Placeholder 13">
            <a:extLst>
              <a:ext uri="{FF2B5EF4-FFF2-40B4-BE49-F238E27FC236}">
                <a16:creationId xmlns:a16="http://schemas.microsoft.com/office/drawing/2014/main" id="{1610C23C-8158-4CDC-B888-C6820DC85FB0}"/>
              </a:ext>
            </a:extLst>
          </p:cNvPr>
          <p:cNvPicPr>
            <a:picLocks noGrp="1" noChangeAspect="1"/>
          </p:cNvPicPr>
          <p:nvPr>
            <p:ph type="pic" sz="quarter" idx="13"/>
          </p:nvPr>
        </p:nvPicPr>
        <p:blipFill>
          <a:blip r:embed="rId6"/>
          <a:srcRect t="9513" b="9513"/>
          <a:stretch>
            <a:fillRect/>
          </a:stretch>
        </p:blipFill>
        <p:spPr>
          <a:prstGeom prst="rect">
            <a:avLst/>
          </a:prstGeom>
        </p:spPr>
      </p:pic>
    </p:spTree>
    <p:extLst>
      <p:ext uri="{BB962C8B-B14F-4D97-AF65-F5344CB8AC3E}">
        <p14:creationId xmlns:p14="http://schemas.microsoft.com/office/powerpoint/2010/main" val="242076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p:txBody>
          <a:bodyPr/>
          <a:lstStyle/>
          <a:p>
            <a:r>
              <a:rPr lang="en-US" dirty="0"/>
              <a:t>Agenda</a:t>
            </a:r>
          </a:p>
        </p:txBody>
      </p:sp>
      <p:pic>
        <p:nvPicPr>
          <p:cNvPr id="11" name="Picture Placeholder 10">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2"/>
          <a:srcRect t="6317" b="6317"/>
          <a:stretch/>
        </p:blipFill>
        <p:spPr>
          <a:xfrm>
            <a:off x="4726375" y="0"/>
            <a:ext cx="4228635" cy="3694372"/>
          </a:xfrm>
        </p:spPr>
      </p:pic>
      <p:pic>
        <p:nvPicPr>
          <p:cNvPr id="13" name="Picture Placeholder 12">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3"/>
          <a:srcRect l="4801" r="4801"/>
          <a:stretch/>
        </p:blipFill>
        <p:spPr>
          <a:xfrm>
            <a:off x="9082087" y="0"/>
            <a:ext cx="3109415" cy="3694372"/>
          </a:xfrm>
        </p:spPr>
      </p:pic>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p:txBody>
          <a:bodyPr/>
          <a:lstStyle/>
          <a:p>
            <a:r>
              <a:rPr lang="en-US" dirty="0"/>
              <a:t>Transport And Sustainability</a:t>
            </a:r>
          </a:p>
          <a:p>
            <a:r>
              <a:rPr lang="en-US" dirty="0"/>
              <a:t>For students </a:t>
            </a:r>
          </a:p>
          <a:p>
            <a:endParaRPr lang="en-US" dirty="0"/>
          </a:p>
        </p:txBody>
      </p:sp>
      <p:pic>
        <p:nvPicPr>
          <p:cNvPr id="15" name="Picture Placeholder 14">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4"/>
          <a:srcRect t="25916" b="25916"/>
          <a:stretch/>
        </p:blipFill>
        <p:spPr>
          <a:xfrm>
            <a:off x="4726728" y="3793628"/>
            <a:ext cx="4228282" cy="3055043"/>
          </a:xfrm>
        </p:spPr>
      </p:pic>
      <p:pic>
        <p:nvPicPr>
          <p:cNvPr id="17" name="Picture Placeholder 16">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5"/>
          <a:srcRect l="16073" r="16073"/>
          <a:stretch/>
        </p:blipFill>
        <p:spPr>
          <a:xfrm>
            <a:off x="9081588" y="3915136"/>
            <a:ext cx="3109415" cy="3055044"/>
          </a:xfr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p:txBody>
          <a:bodyPr/>
          <a:lstStyle/>
          <a:p>
            <a:pPr algn="l"/>
            <a:r>
              <a:rPr lang="en-US" dirty="0" err="1"/>
              <a:t>ReImagine</a:t>
            </a:r>
            <a:endParaRPr lang="en-US" dirty="0"/>
          </a:p>
        </p:txBody>
      </p:sp>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r>
              <a:rPr lang="en-US" dirty="0"/>
              <a:t>First Let us divide the mount pleasant into two parts in campus and out  campus, where In Campus is Inside the campus and Out Campus is outside the campus.</a:t>
            </a:r>
            <a:endParaRPr lang="en-US" sz="1800" dirty="0"/>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r>
              <a:rPr lang="en-US" dirty="0"/>
              <a:t>3/26/2022</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err="1"/>
              <a:t>ReImagine</a:t>
            </a:r>
            <a:endParaRPr lang="en-US" dirty="0"/>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3</a:t>
            </a:fld>
            <a:endParaRPr lang="en-US" dirty="0"/>
          </a:p>
        </p:txBody>
      </p:sp>
      <p:sp>
        <p:nvSpPr>
          <p:cNvPr id="2" name="Rectangle 1">
            <a:extLst>
              <a:ext uri="{FF2B5EF4-FFF2-40B4-BE49-F238E27FC236}">
                <a16:creationId xmlns:a16="http://schemas.microsoft.com/office/drawing/2014/main" id="{993031AA-3A97-4FD3-9268-AED43D9AE13E}"/>
              </a:ext>
            </a:extLst>
          </p:cNvPr>
          <p:cNvSpPr/>
          <p:nvPr/>
        </p:nvSpPr>
        <p:spPr>
          <a:xfrm>
            <a:off x="1769317" y="2467947"/>
            <a:ext cx="3624166" cy="1922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Mount</a:t>
            </a:r>
          </a:p>
          <a:p>
            <a:pPr algn="ctr"/>
            <a:r>
              <a:rPr lang="en-US" dirty="0"/>
              <a:t>Pleasant</a:t>
            </a:r>
          </a:p>
        </p:txBody>
      </p:sp>
      <p:sp>
        <p:nvSpPr>
          <p:cNvPr id="3" name="Oval 2">
            <a:extLst>
              <a:ext uri="{FF2B5EF4-FFF2-40B4-BE49-F238E27FC236}">
                <a16:creationId xmlns:a16="http://schemas.microsoft.com/office/drawing/2014/main" id="{C0C73382-2EA7-4075-A3E6-29B009680CD4}"/>
              </a:ext>
            </a:extLst>
          </p:cNvPr>
          <p:cNvSpPr/>
          <p:nvPr/>
        </p:nvSpPr>
        <p:spPr>
          <a:xfrm>
            <a:off x="1856793" y="2808514"/>
            <a:ext cx="1259632" cy="1240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CAMPUS</a:t>
            </a:r>
          </a:p>
        </p:txBody>
      </p:sp>
      <p:sp>
        <p:nvSpPr>
          <p:cNvPr id="4" name="Oval 3">
            <a:extLst>
              <a:ext uri="{FF2B5EF4-FFF2-40B4-BE49-F238E27FC236}">
                <a16:creationId xmlns:a16="http://schemas.microsoft.com/office/drawing/2014/main" id="{74DE7EB0-6FB0-4085-8545-FDF2B8CD947B}"/>
              </a:ext>
            </a:extLst>
          </p:cNvPr>
          <p:cNvSpPr/>
          <p:nvPr/>
        </p:nvSpPr>
        <p:spPr>
          <a:xfrm>
            <a:off x="4068502" y="2808514"/>
            <a:ext cx="1259632" cy="1240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CAMPUS</a:t>
            </a:r>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rotWithShape="1">
          <a:blip r:embed="rId2"/>
          <a:srcRect l="17391" r="17391"/>
          <a:stretch/>
        </p:blipFill>
        <p:spPr>
          <a:xfrm>
            <a:off x="-9153" y="-46653"/>
            <a:ext cx="6105136" cy="6240787"/>
          </a:xfrm>
        </p:spPr>
      </p:pic>
      <p:pic>
        <p:nvPicPr>
          <p:cNvPr id="9" name="Picture Placeholder 8">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l="2208" r="2208"/>
          <a:stretch/>
        </p:blipFill>
        <p:spPr>
          <a:xfrm>
            <a:off x="6355502" y="164812"/>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dirty="0"/>
              <a:t>Case Study </a:t>
            </a: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E-SCOOTERS And </a:t>
            </a:r>
            <a:r>
              <a:rPr lang="en-US" dirty="0" err="1"/>
              <a:t>BIKeS</a:t>
            </a:r>
            <a:endParaRPr lang="en-US" dirty="0"/>
          </a:p>
        </p:txBody>
      </p:sp>
    </p:spTree>
    <p:extLst>
      <p:ext uri="{BB962C8B-B14F-4D97-AF65-F5344CB8AC3E}">
        <p14:creationId xmlns:p14="http://schemas.microsoft.com/office/powerpoint/2010/main" val="163372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Case Study 1</a:t>
            </a:r>
          </a:p>
        </p:txBody>
      </p:sp>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3/26/2022</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err="1"/>
              <a:t>ReImagine</a:t>
            </a:r>
            <a:endParaRPr lang="en-US" dirty="0"/>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5</a:t>
            </a:fld>
            <a:endParaRPr lang="en-US" dirty="0"/>
          </a:p>
        </p:txBody>
      </p:sp>
      <p:sp>
        <p:nvSpPr>
          <p:cNvPr id="8" name="Content Placeholder 7">
            <a:extLst>
              <a:ext uri="{FF2B5EF4-FFF2-40B4-BE49-F238E27FC236}">
                <a16:creationId xmlns:a16="http://schemas.microsoft.com/office/drawing/2014/main" id="{742D8473-0F5D-4E15-B32B-44F311A2A3AA}"/>
              </a:ext>
            </a:extLst>
          </p:cNvPr>
          <p:cNvSpPr>
            <a:spLocks noGrp="1"/>
          </p:cNvSpPr>
          <p:nvPr>
            <p:ph idx="1"/>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the campus we could place e-scooters operated by an app exclusive to students only. The App marks the e-scooters booked and tracks them and also shows the un-booked scooters. And while in the out (out of campus) we could place bikes which helps the students to go to the grocery store or shopping. The E-scooters can be activated by Student ID only and can be used free for 30 mins and then </a:t>
            </a:r>
            <a:r>
              <a:rPr lang="en-US" sz="1800" dirty="0">
                <a:latin typeface="Times New Roman" panose="02020603050405020304" pitchFamily="18" charset="0"/>
                <a:ea typeface="Calibri" panose="020F0502020204030204" pitchFamily="34" charset="0"/>
                <a:cs typeface="Times New Roman" panose="02020603050405020304" pitchFamily="18" charset="0"/>
              </a:rPr>
              <a:t>after 30 mins it will cost them around $2-$5 per hour which will be reflected in their respective student account. While the Bikes are mainly for the Out Campus to get around the stores in the city like Walmart, Kohl’s , Meijer ,Sam’s etc. As the bikes have baskets to carry their stuff. </a:t>
            </a:r>
            <a:r>
              <a:rPr lang="en-US" sz="1800" dirty="0">
                <a:effectLst/>
                <a:latin typeface="Times New Roman" panose="02020603050405020304" pitchFamily="18" charset="0"/>
                <a:ea typeface="Calibri" panose="020F0502020204030204" pitchFamily="34" charset="0"/>
              </a:rPr>
              <a:t>As there is I ride available for the county. Elderly people who are unable to ride a bike will use the I ride service and as students are mostly young and energetic, they will use the e-scooters. They can use the bikes and e scooters to the campus and in the campus respectively. </a:t>
            </a:r>
            <a:r>
              <a:rPr lang="en-US" sz="1800" dirty="0">
                <a:latin typeface="Times New Roman" panose="02020603050405020304" pitchFamily="18" charset="0"/>
                <a:ea typeface="Calibri" panose="020F0502020204030204" pitchFamily="34" charset="0"/>
                <a:cs typeface="Times New Roman" panose="02020603050405020304" pitchFamily="18" charset="0"/>
              </a:rPr>
              <a:t>This helps the college to be bike friendly. And bikes and e-Scooters are Environment  friendly. And by biking it helps to build up one’s physical fitness. It helps in reducing the usage of cars which results to less pollution.</a:t>
            </a:r>
          </a:p>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CHALLENGES AND OBSTACLES: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latin typeface="Times New Roman" panose="02020603050405020304" pitchFamily="18" charset="0"/>
                <a:ea typeface="Calibri" panose="020F0502020204030204" pitchFamily="34" charset="0"/>
              </a:rPr>
              <a:t>The challenges faced are weather conditions. It is difficult to ride a e scooter or a bike in snow, rain.</a:t>
            </a:r>
            <a:endParaRPr lang="en-US" dirty="0"/>
          </a:p>
        </p:txBody>
      </p:sp>
    </p:spTree>
    <p:extLst>
      <p:ext uri="{BB962C8B-B14F-4D97-AF65-F5344CB8AC3E}">
        <p14:creationId xmlns:p14="http://schemas.microsoft.com/office/powerpoint/2010/main" val="409331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4661B4D-44AD-4C3A-99F2-33C89DD70661}"/>
              </a:ext>
            </a:extLst>
          </p:cNvPr>
          <p:cNvPicPr>
            <a:picLocks noGrp="1" noChangeAspect="1"/>
          </p:cNvPicPr>
          <p:nvPr>
            <p:ph type="pic" sz="quarter" idx="13"/>
          </p:nvPr>
        </p:nvPicPr>
        <p:blipFill>
          <a:blip r:embed="rId2"/>
          <a:srcRect l="13311" r="13311"/>
          <a:stretch>
            <a:fillRect/>
          </a:stretch>
        </p:blipFill>
        <p:spPr>
          <a:xfrm>
            <a:off x="-9153" y="1"/>
            <a:ext cx="5162961" cy="5277678"/>
          </a:xfrm>
          <a:prstGeom prst="rect">
            <a:avLst/>
          </a:prstGeom>
        </p:spPr>
      </p:pic>
      <p:pic>
        <p:nvPicPr>
          <p:cNvPr id="7" name="Picture Placeholder 6">
            <a:extLst>
              <a:ext uri="{FF2B5EF4-FFF2-40B4-BE49-F238E27FC236}">
                <a16:creationId xmlns:a16="http://schemas.microsoft.com/office/drawing/2014/main" id="{47C628C0-7294-4622-9C31-C862EFFE3466}"/>
              </a:ext>
            </a:extLst>
          </p:cNvPr>
          <p:cNvPicPr>
            <a:picLocks noGrp="1" noChangeAspect="1"/>
          </p:cNvPicPr>
          <p:nvPr>
            <p:ph type="pic" sz="quarter" idx="14"/>
          </p:nvPr>
        </p:nvPicPr>
        <p:blipFill>
          <a:blip r:embed="rId3"/>
          <a:srcRect l="4818" r="4818"/>
          <a:stretch>
            <a:fillRect/>
          </a:stretch>
        </p:blipFill>
        <p:spPr>
          <a:prstGeom prst="rect">
            <a:avLst/>
          </a:prstGeom>
        </p:spPr>
      </p:pic>
      <p:sp>
        <p:nvSpPr>
          <p:cNvPr id="4" name="Title 3">
            <a:extLst>
              <a:ext uri="{FF2B5EF4-FFF2-40B4-BE49-F238E27FC236}">
                <a16:creationId xmlns:a16="http://schemas.microsoft.com/office/drawing/2014/main" id="{8748C00A-05CF-4E5F-88BC-ACCA2F67E67A}"/>
              </a:ext>
            </a:extLst>
          </p:cNvPr>
          <p:cNvSpPr>
            <a:spLocks noGrp="1"/>
          </p:cNvSpPr>
          <p:nvPr>
            <p:ph type="title"/>
          </p:nvPr>
        </p:nvSpPr>
        <p:spPr/>
        <p:txBody>
          <a:bodyPr/>
          <a:lstStyle/>
          <a:p>
            <a:r>
              <a:rPr lang="en-US" dirty="0"/>
              <a:t>Case Study</a:t>
            </a:r>
          </a:p>
        </p:txBody>
      </p:sp>
      <p:sp>
        <p:nvSpPr>
          <p:cNvPr id="5" name="Subtitle 4">
            <a:extLst>
              <a:ext uri="{FF2B5EF4-FFF2-40B4-BE49-F238E27FC236}">
                <a16:creationId xmlns:a16="http://schemas.microsoft.com/office/drawing/2014/main" id="{4115354D-330E-4500-B776-3BFD6F4990E2}"/>
              </a:ext>
            </a:extLst>
          </p:cNvPr>
          <p:cNvSpPr>
            <a:spLocks noGrp="1"/>
          </p:cNvSpPr>
          <p:nvPr>
            <p:ph type="subTitle" idx="1"/>
          </p:nvPr>
        </p:nvSpPr>
        <p:spPr/>
        <p:txBody>
          <a:bodyPr/>
          <a:lstStyle/>
          <a:p>
            <a:r>
              <a:rPr lang="en-US" dirty="0"/>
              <a:t>Carpooling Application</a:t>
            </a:r>
          </a:p>
        </p:txBody>
      </p:sp>
    </p:spTree>
    <p:extLst>
      <p:ext uri="{BB962C8B-B14F-4D97-AF65-F5344CB8AC3E}">
        <p14:creationId xmlns:p14="http://schemas.microsoft.com/office/powerpoint/2010/main" val="1864152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D1DA-502A-43CE-A96D-03AF1818FAB1}"/>
              </a:ext>
            </a:extLst>
          </p:cNvPr>
          <p:cNvSpPr>
            <a:spLocks noGrp="1"/>
          </p:cNvSpPr>
          <p:nvPr>
            <p:ph type="title"/>
          </p:nvPr>
        </p:nvSpPr>
        <p:spPr>
          <a:xfrm>
            <a:off x="0" y="325368"/>
            <a:ext cx="11463130" cy="1325563"/>
          </a:xfrm>
        </p:spPr>
        <p:txBody>
          <a:bodyPr/>
          <a:lstStyle/>
          <a:p>
            <a:r>
              <a:rPr lang="en-US" dirty="0"/>
              <a:t>Case Study 2</a:t>
            </a:r>
          </a:p>
        </p:txBody>
      </p:sp>
      <p:sp>
        <p:nvSpPr>
          <p:cNvPr id="3" name="Content Placeholder 2">
            <a:extLst>
              <a:ext uri="{FF2B5EF4-FFF2-40B4-BE49-F238E27FC236}">
                <a16:creationId xmlns:a16="http://schemas.microsoft.com/office/drawing/2014/main" id="{347EC0B9-432E-4F1E-96C2-2D8476EBB178}"/>
              </a:ext>
            </a:extLst>
          </p:cNvPr>
          <p:cNvSpPr>
            <a:spLocks noGrp="1"/>
          </p:cNvSpPr>
          <p:nvPr>
            <p:ph idx="1"/>
          </p:nvPr>
        </p:nvSpPr>
        <p:spPr/>
        <p:txBody>
          <a:bodyPr>
            <a:normAutofit fontScale="85000" lnSpcReduction="20000"/>
          </a:bodyPr>
          <a:lstStyle/>
          <a:p>
            <a:pPr marR="0" indent="0">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shall collect the following data from the students. </a:t>
            </a:r>
          </a:p>
          <a:p>
            <a:pPr marR="0" indent="0">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342900">
              <a:spcBef>
                <a:spcPts val="0"/>
              </a:spcBef>
              <a:spcAft>
                <a:spcPts val="0"/>
              </a:spcAft>
              <a:buAutoNum type="alphaL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Students living outside the campus, distance from the campus, distance to the places they regularly visit in the campus (say classrooms/SAC/</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Bovee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people who have car and is willing to pool with fellow students. </a:t>
            </a:r>
          </a:p>
          <a:p>
            <a:pPr marL="571500" marR="0" indent="-342900">
              <a:spcBef>
                <a:spcPts val="0"/>
              </a:spcBef>
              <a:spcAft>
                <a:spcPts val="0"/>
              </a:spcAft>
              <a:buAutoNum type="alphaLcParen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 We can cluster the people based on different factors such as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285750">
              <a:spcBef>
                <a:spcPts val="0"/>
              </a:spcBef>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People attending same class(since they will go to same department building).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285750">
              <a:spcBef>
                <a:spcPts val="0"/>
              </a:spcBef>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People going to various buildings such as SAC,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Bovee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Library,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Grawn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Hall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etc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285750">
              <a:spcBef>
                <a:spcPts val="0"/>
              </a:spcBef>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People going to part times (Dine N Connect, Robinson, Eatery) .</a:t>
            </a:r>
          </a:p>
          <a:p>
            <a:pPr marL="514350" indent="-285750">
              <a:spcBef>
                <a:spcPts val="0"/>
              </a:spcBef>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 Once we gather the respective data, we start developing the routes based on the distance using algorithms like Dijkstra's algorithm to find the shortest path and develop a certain route for a particular student who is willing to pool. That particular student will get a designated route where he can pick up the people going along his route and drop them off. Once he is done with his class/work he will again have a designated route back to his destination where he picks up and drops off. Here, neither the person who is pooling the car nor the person who is about to board it and travel will not be deviated from his regular travel time since we shall develop the application to match the same routes or try to minimize to least deviation possible. </a:t>
            </a:r>
          </a:p>
          <a:p>
            <a:pPr marR="0" indent="0">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 Charge based on the distance. </a:t>
            </a:r>
          </a:p>
          <a:p>
            <a:pPr marR="0" indent="0">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 We can introduce the same with respect to outside the campus locations like (Walmart,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Aldies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Ricks, Meijer)</a:t>
            </a:r>
          </a:p>
          <a:p>
            <a:pPr marR="0" indent="0">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4" name="Date Placeholder 3">
            <a:extLst>
              <a:ext uri="{FF2B5EF4-FFF2-40B4-BE49-F238E27FC236}">
                <a16:creationId xmlns:a16="http://schemas.microsoft.com/office/drawing/2014/main" id="{069C3FF4-0D96-4373-9DF9-9A2A5DAE8B96}"/>
              </a:ext>
            </a:extLst>
          </p:cNvPr>
          <p:cNvSpPr>
            <a:spLocks noGrp="1"/>
          </p:cNvSpPr>
          <p:nvPr>
            <p:ph type="dt" sz="half" idx="10"/>
          </p:nvPr>
        </p:nvSpPr>
        <p:spPr/>
        <p:txBody>
          <a:bodyPr/>
          <a:lstStyle/>
          <a:p>
            <a:r>
              <a:rPr lang="en-US" dirty="0"/>
              <a:t>3/26/2022</a:t>
            </a:r>
          </a:p>
        </p:txBody>
      </p:sp>
      <p:sp>
        <p:nvSpPr>
          <p:cNvPr id="5" name="Footer Placeholder 4">
            <a:extLst>
              <a:ext uri="{FF2B5EF4-FFF2-40B4-BE49-F238E27FC236}">
                <a16:creationId xmlns:a16="http://schemas.microsoft.com/office/drawing/2014/main" id="{45A0B0E3-14F5-4BA8-960B-8417ACDD760C}"/>
              </a:ext>
            </a:extLst>
          </p:cNvPr>
          <p:cNvSpPr>
            <a:spLocks noGrp="1"/>
          </p:cNvSpPr>
          <p:nvPr>
            <p:ph type="ftr" sz="quarter" idx="11"/>
          </p:nvPr>
        </p:nvSpPr>
        <p:spPr/>
        <p:txBody>
          <a:bodyPr/>
          <a:lstStyle/>
          <a:p>
            <a:r>
              <a:rPr lang="en-US" dirty="0" err="1"/>
              <a:t>ReImagine</a:t>
            </a:r>
            <a:endParaRPr lang="en-US" dirty="0"/>
          </a:p>
        </p:txBody>
      </p:sp>
      <p:sp>
        <p:nvSpPr>
          <p:cNvPr id="6" name="Slide Number Placeholder 5">
            <a:extLst>
              <a:ext uri="{FF2B5EF4-FFF2-40B4-BE49-F238E27FC236}">
                <a16:creationId xmlns:a16="http://schemas.microsoft.com/office/drawing/2014/main" id="{EA87BC43-5DC5-4F1D-A445-3513714670F3}"/>
              </a:ext>
            </a:extLst>
          </p:cNvPr>
          <p:cNvSpPr>
            <a:spLocks noGrp="1"/>
          </p:cNvSpPr>
          <p:nvPr>
            <p:ph type="sldNum" sz="quarter" idx="12"/>
          </p:nvPr>
        </p:nvSpPr>
        <p:spPr/>
        <p:txBody>
          <a:bodyPr/>
          <a:lstStyle/>
          <a:p>
            <a:fld id="{B9713C8C-8E70-45D5-AE59-23E60168254E}" type="slidenum">
              <a:rPr lang="en-US" smtClean="0"/>
              <a:t>7</a:t>
            </a:fld>
            <a:endParaRPr lang="en-US" dirty="0"/>
          </a:p>
        </p:txBody>
      </p:sp>
    </p:spTree>
    <p:extLst>
      <p:ext uri="{BB962C8B-B14F-4D97-AF65-F5344CB8AC3E}">
        <p14:creationId xmlns:p14="http://schemas.microsoft.com/office/powerpoint/2010/main" val="1648921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B6857-1A0F-4E8F-A439-BECEAF11050C}"/>
              </a:ext>
            </a:extLst>
          </p:cNvPr>
          <p:cNvSpPr>
            <a:spLocks noGrp="1"/>
          </p:cNvSpPr>
          <p:nvPr>
            <p:ph type="title"/>
          </p:nvPr>
        </p:nvSpPr>
        <p:spPr>
          <a:xfrm>
            <a:off x="0" y="327025"/>
            <a:ext cx="10515600" cy="1325563"/>
          </a:xfrm>
        </p:spPr>
        <p:txBody>
          <a:bodyPr/>
          <a:lstStyle/>
          <a:p>
            <a:r>
              <a:rPr lang="en-US" dirty="0"/>
              <a:t>Case Study 2</a:t>
            </a:r>
          </a:p>
        </p:txBody>
      </p:sp>
      <p:sp>
        <p:nvSpPr>
          <p:cNvPr id="3" name="Content Placeholder 2">
            <a:extLst>
              <a:ext uri="{FF2B5EF4-FFF2-40B4-BE49-F238E27FC236}">
                <a16:creationId xmlns:a16="http://schemas.microsoft.com/office/drawing/2014/main" id="{ADCE0348-31EB-45A4-98DF-971C872EBCF2}"/>
              </a:ext>
            </a:extLst>
          </p:cNvPr>
          <p:cNvSpPr>
            <a:spLocks noGrp="1"/>
          </p:cNvSpPr>
          <p:nvPr>
            <p:ph idx="1"/>
          </p:nvPr>
        </p:nvSpPr>
        <p:spPr/>
        <p:txBody>
          <a:bodyPr>
            <a:normAutofit fontScale="62500" lnSpcReduction="20000"/>
          </a:bodyPr>
          <a:lstStyle/>
          <a:p>
            <a:r>
              <a:rPr lang="en-US" b="1" dirty="0"/>
              <a:t>Challenges And Obstacles:</a:t>
            </a:r>
          </a:p>
          <a:p>
            <a:pPr marL="0" indent="0">
              <a:buNone/>
            </a:pPr>
            <a:endParaRPr lang="en-US" b="1" dirty="0"/>
          </a:p>
          <a:p>
            <a:pPr marL="342900" marR="0" lvl="0" indent="-342900">
              <a:spcBef>
                <a:spcPts val="0"/>
              </a:spcBef>
              <a:spcAft>
                <a:spcPts val="12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might not be students from a particular area, so people requesting from that area might have to wait longer times to get a ride or sometimes may not have a ride at all.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2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Will need an emergency response team if there’s a crash or trouble with the car in the midway.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2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Fares might increase with increase in gas prices.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2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Since mileage differs with respect to car fares might differ with respect to car and car size, if more people board cost might be less.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2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People who want to travel in weekends might face an issue since very less people tend to move around campus in the weekends and holidays.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2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If there is a change in time of a particular students class or cancellation of class it might effect others as well.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2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People going to grocery stores might not get a ride back home with enough space for their commodities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2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People might cancel the ride once after the car pooling person has reached the destination for different reasons.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2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People might be afraid to get into a stranger car hence make sure the app doesn’t go out of CMU student.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2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Students behavior towards others in the car.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spcBef>
                <a:spcPts val="0"/>
              </a:spcBef>
              <a:spcAft>
                <a:spcPts val="12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b="1" dirty="0"/>
          </a:p>
        </p:txBody>
      </p:sp>
      <p:sp>
        <p:nvSpPr>
          <p:cNvPr id="4" name="Date Placeholder 3">
            <a:extLst>
              <a:ext uri="{FF2B5EF4-FFF2-40B4-BE49-F238E27FC236}">
                <a16:creationId xmlns:a16="http://schemas.microsoft.com/office/drawing/2014/main" id="{1CC358DC-3483-49A1-8B6A-923D5725EF33}"/>
              </a:ext>
            </a:extLst>
          </p:cNvPr>
          <p:cNvSpPr>
            <a:spLocks noGrp="1"/>
          </p:cNvSpPr>
          <p:nvPr>
            <p:ph type="dt" sz="half" idx="10"/>
          </p:nvPr>
        </p:nvSpPr>
        <p:spPr/>
        <p:txBody>
          <a:bodyPr/>
          <a:lstStyle/>
          <a:p>
            <a:r>
              <a:rPr lang="en-US" dirty="0"/>
              <a:t>3/26/2022</a:t>
            </a:r>
          </a:p>
        </p:txBody>
      </p:sp>
      <p:sp>
        <p:nvSpPr>
          <p:cNvPr id="5" name="Footer Placeholder 4">
            <a:extLst>
              <a:ext uri="{FF2B5EF4-FFF2-40B4-BE49-F238E27FC236}">
                <a16:creationId xmlns:a16="http://schemas.microsoft.com/office/drawing/2014/main" id="{6856AB0B-2B11-4784-8E22-9BE5229F12B7}"/>
              </a:ext>
            </a:extLst>
          </p:cNvPr>
          <p:cNvSpPr>
            <a:spLocks noGrp="1"/>
          </p:cNvSpPr>
          <p:nvPr>
            <p:ph type="ftr" sz="quarter" idx="11"/>
          </p:nvPr>
        </p:nvSpPr>
        <p:spPr/>
        <p:txBody>
          <a:bodyPr/>
          <a:lstStyle/>
          <a:p>
            <a:r>
              <a:rPr lang="en-US" dirty="0" err="1"/>
              <a:t>ReImagine</a:t>
            </a:r>
            <a:endParaRPr lang="en-US" dirty="0"/>
          </a:p>
        </p:txBody>
      </p:sp>
      <p:sp>
        <p:nvSpPr>
          <p:cNvPr id="6" name="Slide Number Placeholder 5">
            <a:extLst>
              <a:ext uri="{FF2B5EF4-FFF2-40B4-BE49-F238E27FC236}">
                <a16:creationId xmlns:a16="http://schemas.microsoft.com/office/drawing/2014/main" id="{2ABDEF0A-4432-4857-BE1F-E59F66B11C94}"/>
              </a:ext>
            </a:extLst>
          </p:cNvPr>
          <p:cNvSpPr>
            <a:spLocks noGrp="1"/>
          </p:cNvSpPr>
          <p:nvPr>
            <p:ph type="sldNum" sz="quarter" idx="12"/>
          </p:nvPr>
        </p:nvSpPr>
        <p:spPr/>
        <p:txBody>
          <a:bodyPr/>
          <a:lstStyle/>
          <a:p>
            <a:fld id="{B9713C8C-8E70-45D5-AE59-23E60168254E}" type="slidenum">
              <a:rPr lang="en-US" smtClean="0"/>
              <a:t>8</a:t>
            </a:fld>
            <a:endParaRPr lang="en-US" dirty="0"/>
          </a:p>
        </p:txBody>
      </p:sp>
    </p:spTree>
    <p:extLst>
      <p:ext uri="{BB962C8B-B14F-4D97-AF65-F5344CB8AC3E}">
        <p14:creationId xmlns:p14="http://schemas.microsoft.com/office/powerpoint/2010/main" val="286780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D7EA3B2-4452-4489-97B3-1C386736FE63}"/>
              </a:ext>
            </a:extLst>
          </p:cNvPr>
          <p:cNvPicPr>
            <a:picLocks noGrp="1" noChangeAspect="1"/>
          </p:cNvPicPr>
          <p:nvPr>
            <p:ph type="pic" sz="quarter" idx="13"/>
          </p:nvPr>
        </p:nvPicPr>
        <p:blipFill>
          <a:blip r:embed="rId2"/>
          <a:srcRect l="13560" r="13560"/>
          <a:stretch>
            <a:fillRect/>
          </a:stretch>
        </p:blipFill>
        <p:spPr>
          <a:xfrm>
            <a:off x="-9153" y="1"/>
            <a:ext cx="5565128" cy="5688780"/>
          </a:xfrm>
          <a:prstGeom prst="rect">
            <a:avLst/>
          </a:prstGeom>
        </p:spPr>
      </p:pic>
      <p:pic>
        <p:nvPicPr>
          <p:cNvPr id="7" name="Picture Placeholder 6">
            <a:extLst>
              <a:ext uri="{FF2B5EF4-FFF2-40B4-BE49-F238E27FC236}">
                <a16:creationId xmlns:a16="http://schemas.microsoft.com/office/drawing/2014/main" id="{8B0D143C-41B3-43A6-ACFD-F719E6A1A574}"/>
              </a:ext>
            </a:extLst>
          </p:cNvPr>
          <p:cNvPicPr>
            <a:picLocks noGrp="1" noChangeAspect="1"/>
          </p:cNvPicPr>
          <p:nvPr>
            <p:ph type="pic" sz="quarter" idx="14"/>
          </p:nvPr>
        </p:nvPicPr>
        <p:blipFill>
          <a:blip r:embed="rId3"/>
          <a:srcRect l="14162" r="14162"/>
          <a:stretch>
            <a:fillRect/>
          </a:stretch>
        </p:blipFill>
        <p:spPr>
          <a:prstGeom prst="rect">
            <a:avLst/>
          </a:prstGeom>
        </p:spPr>
      </p:pic>
      <p:sp>
        <p:nvSpPr>
          <p:cNvPr id="4" name="Title 3">
            <a:extLst>
              <a:ext uri="{FF2B5EF4-FFF2-40B4-BE49-F238E27FC236}">
                <a16:creationId xmlns:a16="http://schemas.microsoft.com/office/drawing/2014/main" id="{54A98DF7-6762-4B2B-BB6D-542ACFDC6D30}"/>
              </a:ext>
            </a:extLst>
          </p:cNvPr>
          <p:cNvSpPr>
            <a:spLocks noGrp="1"/>
          </p:cNvSpPr>
          <p:nvPr>
            <p:ph type="title"/>
          </p:nvPr>
        </p:nvSpPr>
        <p:spPr/>
        <p:txBody>
          <a:bodyPr/>
          <a:lstStyle/>
          <a:p>
            <a:r>
              <a:rPr lang="en-US" dirty="0"/>
              <a:t>Case Study </a:t>
            </a:r>
          </a:p>
        </p:txBody>
      </p:sp>
      <p:sp>
        <p:nvSpPr>
          <p:cNvPr id="5" name="Subtitle 4">
            <a:extLst>
              <a:ext uri="{FF2B5EF4-FFF2-40B4-BE49-F238E27FC236}">
                <a16:creationId xmlns:a16="http://schemas.microsoft.com/office/drawing/2014/main" id="{47B39EE1-3CB4-4B25-9E49-516B51B52246}"/>
              </a:ext>
            </a:extLst>
          </p:cNvPr>
          <p:cNvSpPr>
            <a:spLocks noGrp="1"/>
          </p:cNvSpPr>
          <p:nvPr>
            <p:ph type="subTitle" idx="1"/>
          </p:nvPr>
        </p:nvSpPr>
        <p:spPr/>
        <p:txBody>
          <a:bodyPr>
            <a:normAutofit fontScale="92500" lnSpcReduction="20000"/>
          </a:bodyPr>
          <a:lstStyle/>
          <a:p>
            <a:r>
              <a:rPr lang="en-US" dirty="0"/>
              <a:t>Moving Walkways and transportation service</a:t>
            </a:r>
          </a:p>
        </p:txBody>
      </p:sp>
    </p:spTree>
    <p:extLst>
      <p:ext uri="{BB962C8B-B14F-4D97-AF65-F5344CB8AC3E}">
        <p14:creationId xmlns:p14="http://schemas.microsoft.com/office/powerpoint/2010/main" val="912636786"/>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{5CAAB29A-F81A-46B5-B860-39FD172BD78B}tf89080264_win32</Template>
  <TotalTime>168</TotalTime>
  <Words>1441</Words>
  <Application>Microsoft Office PowerPoint</Application>
  <PresentationFormat>Widescreen</PresentationFormat>
  <Paragraphs>106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Elephant</vt:lpstr>
      <vt:lpstr>Times New Roman</vt:lpstr>
      <vt:lpstr>Wingdings</vt:lpstr>
      <vt:lpstr>Brush</vt:lpstr>
      <vt:lpstr>ReImagine</vt:lpstr>
      <vt:lpstr>Agenda</vt:lpstr>
      <vt:lpstr>PowerPoint Presentation</vt:lpstr>
      <vt:lpstr>Case Study </vt:lpstr>
      <vt:lpstr>Case Study 1</vt:lpstr>
      <vt:lpstr>Case Study</vt:lpstr>
      <vt:lpstr>Case Study 2</vt:lpstr>
      <vt:lpstr>Case Study 2</vt:lpstr>
      <vt:lpstr>Case Study </vt:lpstr>
      <vt:lpstr>Case Study 3</vt:lpstr>
      <vt:lpstr>Case Study 3</vt:lpstr>
      <vt:lpstr>Case Study</vt:lpstr>
      <vt:lpstr>Case Study 4</vt:lpstr>
      <vt:lpstr>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ReImagine</dc:title>
  <dc:creator>sabhishekraj18@gmail.com</dc:creator>
  <cp:lastModifiedBy>vamshi jaligama</cp:lastModifiedBy>
  <cp:revision>3</cp:revision>
  <dcterms:created xsi:type="dcterms:W3CDTF">2022-03-26T12:58:50Z</dcterms:created>
  <dcterms:modified xsi:type="dcterms:W3CDTF">2022-03-26T16:42:02Z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